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8" r:id="rId2"/>
    <p:sldId id="260" r:id="rId3"/>
    <p:sldId id="261" r:id="rId4"/>
    <p:sldId id="262" r:id="rId5"/>
    <p:sldId id="259" r:id="rId6"/>
    <p:sldId id="263" r:id="rId7"/>
    <p:sldId id="267" r:id="rId8"/>
    <p:sldId id="268" r:id="rId9"/>
    <p:sldId id="270" r:id="rId10"/>
    <p:sldId id="272" r:id="rId11"/>
    <p:sldId id="295" r:id="rId12"/>
    <p:sldId id="266" r:id="rId13"/>
    <p:sldId id="278" r:id="rId14"/>
    <p:sldId id="290" r:id="rId15"/>
    <p:sldId id="264" r:id="rId16"/>
    <p:sldId id="274" r:id="rId17"/>
    <p:sldId id="269" r:id="rId18"/>
    <p:sldId id="294" r:id="rId19"/>
    <p:sldId id="293" r:id="rId20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946" y="-23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89B3E3-F291-4CB7-B821-C41F1BFF44FB}" type="doc">
      <dgm:prSet loTypeId="urn:microsoft.com/office/officeart/2005/8/layout/hProcess9" loCatId="process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zh-SG" altLang="en-US"/>
        </a:p>
      </dgm:t>
    </dgm:pt>
    <dgm:pt modelId="{15EEE611-230E-4D1A-AD3D-0FBA885911C9}">
      <dgm:prSet phldrT="[文本]" custT="1"/>
      <dgm:spPr>
        <a:xfrm>
          <a:off x="1543868" y="1219199"/>
          <a:ext cx="1467445" cy="1625600"/>
        </a:xfrm>
        <a:prstGeom prst="roundRect">
          <a:avLst/>
        </a:prstGeom>
      </dgm:spPr>
      <dgm:t>
        <a:bodyPr/>
        <a:lstStyle/>
        <a:p>
          <a:r>
            <a:rPr lang="zh-SG" altLang="en-US" sz="2400" b="1" dirty="0" smtClean="0">
              <a:latin typeface="Calibri"/>
              <a:ea typeface="宋体"/>
              <a:cs typeface="+mn-cs"/>
            </a:rPr>
            <a:t>理解目标</a:t>
          </a:r>
          <a:endParaRPr lang="zh-SG" altLang="en-US" sz="2400" b="1" dirty="0">
            <a:latin typeface="Calibri"/>
            <a:ea typeface="宋体"/>
            <a:cs typeface="+mn-cs"/>
          </a:endParaRPr>
        </a:p>
      </dgm:t>
    </dgm:pt>
    <dgm:pt modelId="{68A9A9A4-7CD9-4B38-8632-72971372E9A6}" type="parTrans" cxnId="{A888D779-D4C8-4670-81F6-DDDD6EFC786E}">
      <dgm:prSet/>
      <dgm:spPr/>
      <dgm:t>
        <a:bodyPr/>
        <a:lstStyle/>
        <a:p>
          <a:endParaRPr lang="zh-SG" altLang="en-US"/>
        </a:p>
      </dgm:t>
    </dgm:pt>
    <dgm:pt modelId="{66883675-091E-4CB3-BAC3-74695215C032}" type="sibTrans" cxnId="{A888D779-D4C8-4670-81F6-DDDD6EFC786E}">
      <dgm:prSet/>
      <dgm:spPr/>
      <dgm:t>
        <a:bodyPr/>
        <a:lstStyle/>
        <a:p>
          <a:endParaRPr lang="zh-SG" altLang="en-US"/>
        </a:p>
      </dgm:t>
    </dgm:pt>
    <dgm:pt modelId="{967BA4E3-E5B7-4B0E-B3D3-260D9867D88B}">
      <dgm:prSet phldrT="[文本]" custT="1"/>
      <dgm:spPr>
        <a:xfrm>
          <a:off x="1543868" y="1219199"/>
          <a:ext cx="1467445" cy="1625600"/>
        </a:xfrm>
        <a:prstGeom prst="roundRect">
          <a:avLst/>
        </a:prstGeom>
      </dgm:spPr>
      <dgm:t>
        <a:bodyPr/>
        <a:lstStyle/>
        <a:p>
          <a:r>
            <a:rPr lang="zh-CN" altLang="en-US" sz="1600" dirty="0" smtClean="0">
              <a:latin typeface="Calibri"/>
              <a:ea typeface="宋体"/>
              <a:cs typeface="+mn-cs"/>
            </a:rPr>
            <a:t>“五四”会议任务内容的熟知</a:t>
          </a:r>
          <a:endParaRPr lang="zh-SG" altLang="en-US" sz="1600" dirty="0">
            <a:latin typeface="Calibri"/>
            <a:ea typeface="宋体"/>
            <a:cs typeface="+mn-cs"/>
          </a:endParaRPr>
        </a:p>
      </dgm:t>
    </dgm:pt>
    <dgm:pt modelId="{320A4F50-F91B-4B96-ABEB-EA9B86E1C1C6}" type="parTrans" cxnId="{19F5A91A-78BF-4890-A01D-4D61A8C0029D}">
      <dgm:prSet/>
      <dgm:spPr/>
      <dgm:t>
        <a:bodyPr/>
        <a:lstStyle/>
        <a:p>
          <a:endParaRPr lang="zh-SG" altLang="en-US"/>
        </a:p>
      </dgm:t>
    </dgm:pt>
    <dgm:pt modelId="{B7E76A67-30D8-4928-9546-8EF07247A681}" type="sibTrans" cxnId="{19F5A91A-78BF-4890-A01D-4D61A8C0029D}">
      <dgm:prSet/>
      <dgm:spPr/>
      <dgm:t>
        <a:bodyPr/>
        <a:lstStyle/>
        <a:p>
          <a:endParaRPr lang="zh-SG" altLang="en-US"/>
        </a:p>
      </dgm:t>
    </dgm:pt>
    <dgm:pt modelId="{A7BD4B65-96A0-4187-9588-67B406F10403}">
      <dgm:prSet phldrT="[文本]" custT="1"/>
      <dgm:spPr>
        <a:xfrm>
          <a:off x="3084686" y="1219199"/>
          <a:ext cx="1467445" cy="1625600"/>
        </a:xfrm>
        <a:prstGeom prst="roundRect">
          <a:avLst/>
        </a:prstGeom>
      </dgm:spPr>
      <dgm:t>
        <a:bodyPr/>
        <a:lstStyle/>
        <a:p>
          <a:r>
            <a:rPr lang="zh-CN" altLang="en-US" sz="2400" b="1" dirty="0" smtClean="0">
              <a:latin typeface="Calibri"/>
              <a:ea typeface="宋体"/>
              <a:cs typeface="+mn-cs"/>
            </a:rPr>
            <a:t>依托资料</a:t>
          </a:r>
          <a:endParaRPr lang="zh-SG" altLang="en-US" sz="2400" b="1" dirty="0">
            <a:latin typeface="Calibri"/>
            <a:ea typeface="宋体"/>
            <a:cs typeface="+mn-cs"/>
          </a:endParaRPr>
        </a:p>
      </dgm:t>
    </dgm:pt>
    <dgm:pt modelId="{9733ED56-FAE3-4467-9599-6C7B59419AC9}" type="parTrans" cxnId="{B6DF6892-E3BF-48BE-8B51-AE9151061DAB}">
      <dgm:prSet/>
      <dgm:spPr/>
      <dgm:t>
        <a:bodyPr/>
        <a:lstStyle/>
        <a:p>
          <a:endParaRPr lang="zh-SG" altLang="en-US"/>
        </a:p>
      </dgm:t>
    </dgm:pt>
    <dgm:pt modelId="{0A177059-637B-40EE-B191-A4BB1CB4229C}" type="sibTrans" cxnId="{B6DF6892-E3BF-48BE-8B51-AE9151061DAB}">
      <dgm:prSet/>
      <dgm:spPr/>
      <dgm:t>
        <a:bodyPr/>
        <a:lstStyle/>
        <a:p>
          <a:endParaRPr lang="zh-SG" altLang="en-US"/>
        </a:p>
      </dgm:t>
    </dgm:pt>
    <dgm:pt modelId="{0E51BFE9-BDD1-4CC5-A68D-26AAAE6E92F6}">
      <dgm:prSet phldrT="[文本]" custT="1"/>
      <dgm:spPr>
        <a:xfrm>
          <a:off x="3084686" y="1219199"/>
          <a:ext cx="1467445" cy="1625600"/>
        </a:xfrm>
        <a:prstGeom prst="roundRect">
          <a:avLst/>
        </a:prstGeom>
      </dgm:spPr>
      <dgm:t>
        <a:bodyPr/>
        <a:lstStyle/>
        <a:p>
          <a:r>
            <a:rPr lang="zh-CN" altLang="en-US" sz="1600" dirty="0" smtClean="0">
              <a:latin typeface="Calibri"/>
              <a:ea typeface="宋体"/>
              <a:cs typeface="+mn-cs"/>
            </a:rPr>
            <a:t>明确“五四”会议任务方向</a:t>
          </a:r>
          <a:endParaRPr lang="zh-SG" altLang="en-US" sz="1600" dirty="0">
            <a:latin typeface="Calibri"/>
            <a:ea typeface="宋体"/>
            <a:cs typeface="+mn-cs"/>
          </a:endParaRPr>
        </a:p>
      </dgm:t>
    </dgm:pt>
    <dgm:pt modelId="{A844A462-71F1-47F3-A78B-27E434660981}" type="parTrans" cxnId="{9681877A-4904-423E-9EB8-DD6E3DA7B7AF}">
      <dgm:prSet/>
      <dgm:spPr/>
      <dgm:t>
        <a:bodyPr/>
        <a:lstStyle/>
        <a:p>
          <a:endParaRPr lang="zh-SG" altLang="en-US"/>
        </a:p>
      </dgm:t>
    </dgm:pt>
    <dgm:pt modelId="{A80305C7-B1B2-44D4-A645-721A25A95143}" type="sibTrans" cxnId="{9681877A-4904-423E-9EB8-DD6E3DA7B7AF}">
      <dgm:prSet/>
      <dgm:spPr/>
      <dgm:t>
        <a:bodyPr/>
        <a:lstStyle/>
        <a:p>
          <a:endParaRPr lang="zh-SG" altLang="en-US"/>
        </a:p>
      </dgm:t>
    </dgm:pt>
    <dgm:pt modelId="{C02472EB-8021-42A6-8B24-62EDFCD61EAA}">
      <dgm:prSet phldrT="[文本]" custT="1"/>
      <dgm:spPr>
        <a:xfrm>
          <a:off x="3050" y="1219199"/>
          <a:ext cx="1467445" cy="1625600"/>
        </a:xfrm>
        <a:prstGeom prst="roundRect">
          <a:avLst/>
        </a:prstGeom>
      </dgm:spPr>
      <dgm:t>
        <a:bodyPr/>
        <a:lstStyle/>
        <a:p>
          <a:r>
            <a:rPr lang="zh-CN" altLang="en-US" sz="2400" b="1" dirty="0" smtClean="0">
              <a:latin typeface="Calibri"/>
              <a:ea typeface="宋体"/>
              <a:cs typeface="+mn-cs"/>
            </a:rPr>
            <a:t>接受任务</a:t>
          </a:r>
          <a:endParaRPr lang="zh-SG" altLang="en-US" sz="2400" b="1" dirty="0">
            <a:latin typeface="Calibri"/>
            <a:ea typeface="宋体"/>
            <a:cs typeface="+mn-cs"/>
          </a:endParaRPr>
        </a:p>
      </dgm:t>
    </dgm:pt>
    <dgm:pt modelId="{6ED75F34-3E05-4D6D-B8BB-EADF1F3A439A}" type="sibTrans" cxnId="{C000EB3E-8E01-4C83-BA14-9BBB330CB1A8}">
      <dgm:prSet/>
      <dgm:spPr/>
      <dgm:t>
        <a:bodyPr/>
        <a:lstStyle/>
        <a:p>
          <a:endParaRPr lang="zh-SG" altLang="en-US"/>
        </a:p>
      </dgm:t>
    </dgm:pt>
    <dgm:pt modelId="{81D50DD4-D989-4EFE-A5D2-9CFF2BEEB7D2}" type="parTrans" cxnId="{C000EB3E-8E01-4C83-BA14-9BBB330CB1A8}">
      <dgm:prSet/>
      <dgm:spPr/>
      <dgm:t>
        <a:bodyPr/>
        <a:lstStyle/>
        <a:p>
          <a:endParaRPr lang="zh-SG" altLang="en-US"/>
        </a:p>
      </dgm:t>
    </dgm:pt>
    <dgm:pt modelId="{49F51EB6-15ED-4784-BB97-8D3FED097752}">
      <dgm:prSet custT="1"/>
      <dgm:spPr>
        <a:xfrm>
          <a:off x="3050" y="1219199"/>
          <a:ext cx="1467445" cy="1625600"/>
        </a:xfrm>
        <a:prstGeom prst="roundRect">
          <a:avLst/>
        </a:prstGeom>
      </dgm:spPr>
      <dgm:t>
        <a:bodyPr/>
        <a:lstStyle/>
        <a:p>
          <a:r>
            <a:rPr lang="zh-CN" altLang="en-US" sz="1600" dirty="0" smtClean="0">
              <a:latin typeface="Calibri"/>
              <a:ea typeface="宋体"/>
              <a:cs typeface="+mn-cs"/>
            </a:rPr>
            <a:t>接受工作律的正确把握</a:t>
          </a:r>
          <a:endParaRPr lang="zh-SG" altLang="en-US" sz="1600" dirty="0" smtClean="0">
            <a:latin typeface="Calibri"/>
            <a:ea typeface="宋体"/>
            <a:cs typeface="+mn-cs"/>
          </a:endParaRPr>
        </a:p>
      </dgm:t>
    </dgm:pt>
    <dgm:pt modelId="{D3CCCA17-F50E-4A0C-84A0-BDB9214ABB99}" type="parTrans" cxnId="{8FA5F224-2970-4D12-815A-09897E6A8141}">
      <dgm:prSet/>
      <dgm:spPr/>
      <dgm:t>
        <a:bodyPr/>
        <a:lstStyle/>
        <a:p>
          <a:endParaRPr lang="zh-SG" altLang="en-US"/>
        </a:p>
      </dgm:t>
    </dgm:pt>
    <dgm:pt modelId="{1980A243-341D-419A-B7FC-E5017E26F82B}" type="sibTrans" cxnId="{8FA5F224-2970-4D12-815A-09897E6A8141}">
      <dgm:prSet/>
      <dgm:spPr/>
      <dgm:t>
        <a:bodyPr/>
        <a:lstStyle/>
        <a:p>
          <a:endParaRPr lang="zh-SG" altLang="en-US"/>
        </a:p>
      </dgm:t>
    </dgm:pt>
    <dgm:pt modelId="{8C492897-3F16-40F8-9E87-D5097EA0D255}">
      <dgm:prSet custT="1"/>
      <dgm:spPr>
        <a:xfrm>
          <a:off x="4625503" y="1219199"/>
          <a:ext cx="1467445" cy="1625600"/>
        </a:xfrm>
        <a:prstGeom prst="roundRect">
          <a:avLst/>
        </a:prstGeom>
      </dgm:spPr>
      <dgm:t>
        <a:bodyPr/>
        <a:lstStyle/>
        <a:p>
          <a:r>
            <a:rPr lang="zh-CN" altLang="en-US" sz="2400" b="1" dirty="0" smtClean="0">
              <a:latin typeface="Calibri"/>
              <a:ea typeface="宋体"/>
              <a:cs typeface="+mn-cs"/>
            </a:rPr>
            <a:t>召开会议</a:t>
          </a:r>
          <a:endParaRPr lang="zh-SG" altLang="en-US" sz="2400" b="1" dirty="0">
            <a:latin typeface="Calibri"/>
            <a:ea typeface="宋体"/>
            <a:cs typeface="+mn-cs"/>
          </a:endParaRPr>
        </a:p>
      </dgm:t>
    </dgm:pt>
    <dgm:pt modelId="{C87FF628-ABBC-47D9-9112-F46AFD216A9E}" type="parTrans" cxnId="{F04A50A3-E7E8-4C46-8F87-CD6423726D88}">
      <dgm:prSet/>
      <dgm:spPr/>
      <dgm:t>
        <a:bodyPr/>
        <a:lstStyle/>
        <a:p>
          <a:endParaRPr lang="zh-SG" altLang="en-US"/>
        </a:p>
      </dgm:t>
    </dgm:pt>
    <dgm:pt modelId="{3C6B9AAB-D134-43B4-BEE9-78198D87E9DB}" type="sibTrans" cxnId="{F04A50A3-E7E8-4C46-8F87-CD6423726D88}">
      <dgm:prSet/>
      <dgm:spPr/>
      <dgm:t>
        <a:bodyPr/>
        <a:lstStyle/>
        <a:p>
          <a:endParaRPr lang="zh-SG" altLang="en-US"/>
        </a:p>
      </dgm:t>
    </dgm:pt>
    <dgm:pt modelId="{95BE4AAC-5C5A-4278-B003-FA37E77FF65F}">
      <dgm:prSet/>
      <dgm:spPr>
        <a:xfrm>
          <a:off x="4625503" y="1219199"/>
          <a:ext cx="1467445" cy="1625600"/>
        </a:xfrm>
        <a:prstGeom prst="roundRect">
          <a:avLst/>
        </a:prstGeom>
      </dgm:spPr>
      <dgm:t>
        <a:bodyPr/>
        <a:lstStyle/>
        <a:p>
          <a:r>
            <a:rPr lang="zh-CN" altLang="en-US" sz="1600" dirty="0" smtClean="0">
              <a:latin typeface="Calibri"/>
              <a:ea typeface="宋体"/>
              <a:cs typeface="+mn-cs"/>
            </a:rPr>
            <a:t>分析会议重难点，分配具体任务</a:t>
          </a:r>
          <a:endParaRPr lang="zh-SG" altLang="en-US" sz="1600" dirty="0">
            <a:latin typeface="Calibri"/>
            <a:ea typeface="宋体"/>
            <a:cs typeface="+mn-cs"/>
          </a:endParaRPr>
        </a:p>
      </dgm:t>
    </dgm:pt>
    <dgm:pt modelId="{923534D3-7CB5-44B1-A311-90874ACF512A}" type="parTrans" cxnId="{D3C5A73B-7D83-4E5D-B61B-1246E8FA1765}">
      <dgm:prSet/>
      <dgm:spPr/>
      <dgm:t>
        <a:bodyPr/>
        <a:lstStyle/>
        <a:p>
          <a:endParaRPr lang="zh-SG" altLang="en-US"/>
        </a:p>
      </dgm:t>
    </dgm:pt>
    <dgm:pt modelId="{D4D8DB00-FB43-4FE8-A6C9-C87813A3D92C}" type="sibTrans" cxnId="{D3C5A73B-7D83-4E5D-B61B-1246E8FA1765}">
      <dgm:prSet/>
      <dgm:spPr/>
      <dgm:t>
        <a:bodyPr/>
        <a:lstStyle/>
        <a:p>
          <a:endParaRPr lang="zh-SG" altLang="en-US"/>
        </a:p>
      </dgm:t>
    </dgm:pt>
    <dgm:pt modelId="{A6E41B8C-84E8-4044-91A5-0A5D2347CDC1}" type="pres">
      <dgm:prSet presAssocID="{9589B3E3-F291-4CB7-B821-C41F1BFF44F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F96279A1-CBCA-4A58-B05C-F9643C6A4F06}" type="pres">
      <dgm:prSet presAssocID="{9589B3E3-F291-4CB7-B821-C41F1BFF44FB}" presName="arrow" presStyleLbl="bgShp" presStyleIdx="0" presStyleCnt="1" custScaleX="117647" custLinFactNeighborX="3665" custLinFactNeighborY="73005"/>
      <dgm:spPr>
        <a:xfrm>
          <a:off x="457199" y="0"/>
          <a:ext cx="5181600" cy="4064000"/>
        </a:xfrm>
        <a:prstGeom prst="rightArrow">
          <a:avLst/>
        </a:prstGeom>
      </dgm:spPr>
      <dgm:t>
        <a:bodyPr/>
        <a:lstStyle/>
        <a:p>
          <a:endParaRPr lang="zh-SG" altLang="en-US"/>
        </a:p>
      </dgm:t>
    </dgm:pt>
    <dgm:pt modelId="{97668A2D-23AA-43AD-B225-0903F112FEAC}" type="pres">
      <dgm:prSet presAssocID="{9589B3E3-F291-4CB7-B821-C41F1BFF44FB}" presName="linearProcess" presStyleCnt="0"/>
      <dgm:spPr/>
      <dgm:t>
        <a:bodyPr/>
        <a:lstStyle/>
        <a:p>
          <a:endParaRPr lang="zh-SG" altLang="en-US"/>
        </a:p>
      </dgm:t>
    </dgm:pt>
    <dgm:pt modelId="{99F11A92-4039-45E7-B543-C21654DD53A8}" type="pres">
      <dgm:prSet presAssocID="{C02472EB-8021-42A6-8B24-62EDFCD61EAA}" presName="textNode" presStyleLbl="node1" presStyleIdx="0" presStyleCnt="4" custScaleX="227615" custScaleY="110344">
        <dgm:presLayoutVars>
          <dgm:bulletEnabled val="1"/>
        </dgm:presLayoutVars>
      </dgm:prSet>
      <dgm:spPr/>
      <dgm:t>
        <a:bodyPr/>
        <a:lstStyle/>
        <a:p>
          <a:endParaRPr lang="zh-SG" altLang="en-US"/>
        </a:p>
      </dgm:t>
    </dgm:pt>
    <dgm:pt modelId="{A60C51C1-C1DA-41FC-A654-9B9AEB9A1331}" type="pres">
      <dgm:prSet presAssocID="{6ED75F34-3E05-4D6D-B8BB-EADF1F3A439A}" presName="sibTrans" presStyleCnt="0"/>
      <dgm:spPr/>
      <dgm:t>
        <a:bodyPr/>
        <a:lstStyle/>
        <a:p>
          <a:endParaRPr lang="zh-SG" altLang="en-US"/>
        </a:p>
      </dgm:t>
    </dgm:pt>
    <dgm:pt modelId="{34A97E9A-598F-4C99-8F40-EB3BF2FCC58F}" type="pres">
      <dgm:prSet presAssocID="{15EEE611-230E-4D1A-AD3D-0FBA885911C9}" presName="textNode" presStyleLbl="node1" presStyleIdx="1" presStyleCnt="4" custScaleX="228330" custScaleY="107020" custLinFactNeighborX="-41364" custLinFactNeighborY="-86">
        <dgm:presLayoutVars>
          <dgm:bulletEnabled val="1"/>
        </dgm:presLayoutVars>
      </dgm:prSet>
      <dgm:spPr/>
      <dgm:t>
        <a:bodyPr/>
        <a:lstStyle/>
        <a:p>
          <a:endParaRPr lang="zh-SG" altLang="en-US"/>
        </a:p>
      </dgm:t>
    </dgm:pt>
    <dgm:pt modelId="{B33788E6-3290-4DCE-804F-FAB9FEA2934E}" type="pres">
      <dgm:prSet presAssocID="{66883675-091E-4CB3-BAC3-74695215C032}" presName="sibTrans" presStyleCnt="0"/>
      <dgm:spPr/>
      <dgm:t>
        <a:bodyPr/>
        <a:lstStyle/>
        <a:p>
          <a:endParaRPr lang="zh-SG" altLang="en-US"/>
        </a:p>
      </dgm:t>
    </dgm:pt>
    <dgm:pt modelId="{63652542-DCD3-4602-8CF2-B891FA2043BF}" type="pres">
      <dgm:prSet presAssocID="{A7BD4B65-96A0-4187-9588-67B406F10403}" presName="textNode" presStyleLbl="node1" presStyleIdx="2" presStyleCnt="4" custScaleX="238565" custScaleY="110226" custLinFactNeighborX="-69510" custLinFactNeighborY="59">
        <dgm:presLayoutVars>
          <dgm:bulletEnabled val="1"/>
        </dgm:presLayoutVars>
      </dgm:prSet>
      <dgm:spPr/>
      <dgm:t>
        <a:bodyPr/>
        <a:lstStyle/>
        <a:p>
          <a:endParaRPr lang="zh-SG" altLang="en-US"/>
        </a:p>
      </dgm:t>
    </dgm:pt>
    <dgm:pt modelId="{CCE2C248-5AA7-4BC1-8906-D1A287C60082}" type="pres">
      <dgm:prSet presAssocID="{0A177059-637B-40EE-B191-A4BB1CB4229C}" presName="sibTrans" presStyleCnt="0"/>
      <dgm:spPr/>
      <dgm:t>
        <a:bodyPr/>
        <a:lstStyle/>
        <a:p>
          <a:endParaRPr lang="zh-SG" altLang="en-US"/>
        </a:p>
      </dgm:t>
    </dgm:pt>
    <dgm:pt modelId="{0748CFAA-5AE6-4728-910A-46D628367BFF}" type="pres">
      <dgm:prSet presAssocID="{8C492897-3F16-40F8-9E87-D5097EA0D255}" presName="textNode" presStyleLbl="node1" presStyleIdx="3" presStyleCnt="4" custScaleX="218207" custScaleY="110062" custLinFactNeighborX="-51996" custLinFactNeighborY="1435">
        <dgm:presLayoutVars>
          <dgm:bulletEnabled val="1"/>
        </dgm:presLayoutVars>
      </dgm:prSet>
      <dgm:spPr/>
      <dgm:t>
        <a:bodyPr/>
        <a:lstStyle/>
        <a:p>
          <a:endParaRPr lang="zh-SG" altLang="en-US"/>
        </a:p>
      </dgm:t>
    </dgm:pt>
  </dgm:ptLst>
  <dgm:cxnLst>
    <dgm:cxn modelId="{5EEED96B-DD77-4143-B845-208D22AED842}" type="presOf" srcId="{8C492897-3F16-40F8-9E87-D5097EA0D255}" destId="{0748CFAA-5AE6-4728-910A-46D628367BFF}" srcOrd="0" destOrd="0" presId="urn:microsoft.com/office/officeart/2005/8/layout/hProcess9"/>
    <dgm:cxn modelId="{A888D779-D4C8-4670-81F6-DDDD6EFC786E}" srcId="{9589B3E3-F291-4CB7-B821-C41F1BFF44FB}" destId="{15EEE611-230E-4D1A-AD3D-0FBA885911C9}" srcOrd="1" destOrd="0" parTransId="{68A9A9A4-7CD9-4B38-8632-72971372E9A6}" sibTransId="{66883675-091E-4CB3-BAC3-74695215C032}"/>
    <dgm:cxn modelId="{9B26BF3E-F550-4853-BEFB-13BBAA31EAA1}" type="presOf" srcId="{967BA4E3-E5B7-4B0E-B3D3-260D9867D88B}" destId="{34A97E9A-598F-4C99-8F40-EB3BF2FCC58F}" srcOrd="0" destOrd="1" presId="urn:microsoft.com/office/officeart/2005/8/layout/hProcess9"/>
    <dgm:cxn modelId="{F04A50A3-E7E8-4C46-8F87-CD6423726D88}" srcId="{9589B3E3-F291-4CB7-B821-C41F1BFF44FB}" destId="{8C492897-3F16-40F8-9E87-D5097EA0D255}" srcOrd="3" destOrd="0" parTransId="{C87FF628-ABBC-47D9-9112-F46AFD216A9E}" sibTransId="{3C6B9AAB-D134-43B4-BEE9-78198D87E9DB}"/>
    <dgm:cxn modelId="{8FA5F224-2970-4D12-815A-09897E6A8141}" srcId="{C02472EB-8021-42A6-8B24-62EDFCD61EAA}" destId="{49F51EB6-15ED-4784-BB97-8D3FED097752}" srcOrd="0" destOrd="0" parTransId="{D3CCCA17-F50E-4A0C-84A0-BDB9214ABB99}" sibTransId="{1980A243-341D-419A-B7FC-E5017E26F82B}"/>
    <dgm:cxn modelId="{B6DF6892-E3BF-48BE-8B51-AE9151061DAB}" srcId="{9589B3E3-F291-4CB7-B821-C41F1BFF44FB}" destId="{A7BD4B65-96A0-4187-9588-67B406F10403}" srcOrd="2" destOrd="0" parTransId="{9733ED56-FAE3-4467-9599-6C7B59419AC9}" sibTransId="{0A177059-637B-40EE-B191-A4BB1CB4229C}"/>
    <dgm:cxn modelId="{C49567D4-C93B-4A82-B032-CB88A057E4DF}" type="presOf" srcId="{9589B3E3-F291-4CB7-B821-C41F1BFF44FB}" destId="{A6E41B8C-84E8-4044-91A5-0A5D2347CDC1}" srcOrd="0" destOrd="0" presId="urn:microsoft.com/office/officeart/2005/8/layout/hProcess9"/>
    <dgm:cxn modelId="{B4BDF4FA-7E05-40AA-B703-6A26333A657B}" type="presOf" srcId="{C02472EB-8021-42A6-8B24-62EDFCD61EAA}" destId="{99F11A92-4039-45E7-B543-C21654DD53A8}" srcOrd="0" destOrd="0" presId="urn:microsoft.com/office/officeart/2005/8/layout/hProcess9"/>
    <dgm:cxn modelId="{A7659AC1-88B4-43C7-B5D1-964B27B9106D}" type="presOf" srcId="{A7BD4B65-96A0-4187-9588-67B406F10403}" destId="{63652542-DCD3-4602-8CF2-B891FA2043BF}" srcOrd="0" destOrd="0" presId="urn:microsoft.com/office/officeart/2005/8/layout/hProcess9"/>
    <dgm:cxn modelId="{9681877A-4904-423E-9EB8-DD6E3DA7B7AF}" srcId="{A7BD4B65-96A0-4187-9588-67B406F10403}" destId="{0E51BFE9-BDD1-4CC5-A68D-26AAAE6E92F6}" srcOrd="0" destOrd="0" parTransId="{A844A462-71F1-47F3-A78B-27E434660981}" sibTransId="{A80305C7-B1B2-44D4-A645-721A25A95143}"/>
    <dgm:cxn modelId="{D3C5A73B-7D83-4E5D-B61B-1246E8FA1765}" srcId="{8C492897-3F16-40F8-9E87-D5097EA0D255}" destId="{95BE4AAC-5C5A-4278-B003-FA37E77FF65F}" srcOrd="0" destOrd="0" parTransId="{923534D3-7CB5-44B1-A311-90874ACF512A}" sibTransId="{D4D8DB00-FB43-4FE8-A6C9-C87813A3D92C}"/>
    <dgm:cxn modelId="{7E695D9E-C7A5-4174-88E5-7FB7AB6E1E7E}" type="presOf" srcId="{95BE4AAC-5C5A-4278-B003-FA37E77FF65F}" destId="{0748CFAA-5AE6-4728-910A-46D628367BFF}" srcOrd="0" destOrd="1" presId="urn:microsoft.com/office/officeart/2005/8/layout/hProcess9"/>
    <dgm:cxn modelId="{FEB44CF7-82A1-4763-ABDC-0CD9CD9E1BD4}" type="presOf" srcId="{0E51BFE9-BDD1-4CC5-A68D-26AAAE6E92F6}" destId="{63652542-DCD3-4602-8CF2-B891FA2043BF}" srcOrd="0" destOrd="1" presId="urn:microsoft.com/office/officeart/2005/8/layout/hProcess9"/>
    <dgm:cxn modelId="{C000EB3E-8E01-4C83-BA14-9BBB330CB1A8}" srcId="{9589B3E3-F291-4CB7-B821-C41F1BFF44FB}" destId="{C02472EB-8021-42A6-8B24-62EDFCD61EAA}" srcOrd="0" destOrd="0" parTransId="{81D50DD4-D989-4EFE-A5D2-9CFF2BEEB7D2}" sibTransId="{6ED75F34-3E05-4D6D-B8BB-EADF1F3A439A}"/>
    <dgm:cxn modelId="{19F5A91A-78BF-4890-A01D-4D61A8C0029D}" srcId="{15EEE611-230E-4D1A-AD3D-0FBA885911C9}" destId="{967BA4E3-E5B7-4B0E-B3D3-260D9867D88B}" srcOrd="0" destOrd="0" parTransId="{320A4F50-F91B-4B96-ABEB-EA9B86E1C1C6}" sibTransId="{B7E76A67-30D8-4928-9546-8EF07247A681}"/>
    <dgm:cxn modelId="{CA78A428-064E-4355-9D87-DB7E226DDD16}" type="presOf" srcId="{49F51EB6-15ED-4784-BB97-8D3FED097752}" destId="{99F11A92-4039-45E7-B543-C21654DD53A8}" srcOrd="0" destOrd="1" presId="urn:microsoft.com/office/officeart/2005/8/layout/hProcess9"/>
    <dgm:cxn modelId="{E4CB0723-AA81-4028-832E-19992B84C857}" type="presOf" srcId="{15EEE611-230E-4D1A-AD3D-0FBA885911C9}" destId="{34A97E9A-598F-4C99-8F40-EB3BF2FCC58F}" srcOrd="0" destOrd="0" presId="urn:microsoft.com/office/officeart/2005/8/layout/hProcess9"/>
    <dgm:cxn modelId="{6C024D81-82AA-4B2A-A59C-C87AE70DFDE9}" type="presParOf" srcId="{A6E41B8C-84E8-4044-91A5-0A5D2347CDC1}" destId="{F96279A1-CBCA-4A58-B05C-F9643C6A4F06}" srcOrd="0" destOrd="0" presId="urn:microsoft.com/office/officeart/2005/8/layout/hProcess9"/>
    <dgm:cxn modelId="{95115E40-8BFB-4ED5-BC53-2F18554900A8}" type="presParOf" srcId="{A6E41B8C-84E8-4044-91A5-0A5D2347CDC1}" destId="{97668A2D-23AA-43AD-B225-0903F112FEAC}" srcOrd="1" destOrd="0" presId="urn:microsoft.com/office/officeart/2005/8/layout/hProcess9"/>
    <dgm:cxn modelId="{D10FDDD4-9A33-4A9C-9A6D-7CE9D396FB80}" type="presParOf" srcId="{97668A2D-23AA-43AD-B225-0903F112FEAC}" destId="{99F11A92-4039-45E7-B543-C21654DD53A8}" srcOrd="0" destOrd="0" presId="urn:microsoft.com/office/officeart/2005/8/layout/hProcess9"/>
    <dgm:cxn modelId="{7524FBF4-61E6-4B9D-8393-C22382BFC903}" type="presParOf" srcId="{97668A2D-23AA-43AD-B225-0903F112FEAC}" destId="{A60C51C1-C1DA-41FC-A654-9B9AEB9A1331}" srcOrd="1" destOrd="0" presId="urn:microsoft.com/office/officeart/2005/8/layout/hProcess9"/>
    <dgm:cxn modelId="{410A5474-732E-44DE-B990-CD2BC74FD9EB}" type="presParOf" srcId="{97668A2D-23AA-43AD-B225-0903F112FEAC}" destId="{34A97E9A-598F-4C99-8F40-EB3BF2FCC58F}" srcOrd="2" destOrd="0" presId="urn:microsoft.com/office/officeart/2005/8/layout/hProcess9"/>
    <dgm:cxn modelId="{D27FB3AB-E325-46D1-9DF7-4639D2156333}" type="presParOf" srcId="{97668A2D-23AA-43AD-B225-0903F112FEAC}" destId="{B33788E6-3290-4DCE-804F-FAB9FEA2934E}" srcOrd="3" destOrd="0" presId="urn:microsoft.com/office/officeart/2005/8/layout/hProcess9"/>
    <dgm:cxn modelId="{F0F2E9C0-E1DB-47AF-B0DD-EA0067A3B59D}" type="presParOf" srcId="{97668A2D-23AA-43AD-B225-0903F112FEAC}" destId="{63652542-DCD3-4602-8CF2-B891FA2043BF}" srcOrd="4" destOrd="0" presId="urn:microsoft.com/office/officeart/2005/8/layout/hProcess9"/>
    <dgm:cxn modelId="{D992873D-1F49-4621-A540-07FA02798B86}" type="presParOf" srcId="{97668A2D-23AA-43AD-B225-0903F112FEAC}" destId="{CCE2C248-5AA7-4BC1-8906-D1A287C60082}" srcOrd="5" destOrd="0" presId="urn:microsoft.com/office/officeart/2005/8/layout/hProcess9"/>
    <dgm:cxn modelId="{750D100A-5CB9-411B-BCC7-0D96B994323F}" type="presParOf" srcId="{97668A2D-23AA-43AD-B225-0903F112FEAC}" destId="{0748CFAA-5AE6-4728-910A-46D628367BFF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AD4FC3-0373-4D14-9952-A914B200BFC0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SG" altLang="en-US"/>
        </a:p>
      </dgm:t>
    </dgm:pt>
    <dgm:pt modelId="{CEEA7A1E-D105-48D8-A499-B41FA46D78F2}">
      <dgm:prSet phldrT="[文本]"/>
      <dgm:spPr>
        <a:xfrm>
          <a:off x="3227" y="627645"/>
          <a:ext cx="964724" cy="1012960"/>
        </a:xfrm>
        <a:prstGeom prst="roundRect">
          <a:avLst>
            <a:gd name="adj" fmla="val 10000"/>
          </a:avLst>
        </a:prstGeom>
      </dgm:spPr>
      <dgm:t>
        <a:bodyPr/>
        <a:lstStyle/>
        <a:p>
          <a:r>
            <a:rPr lang="zh-CN" altLang="en-US" dirty="0" smtClean="0"/>
            <a:t>领导日程安排表</a:t>
          </a:r>
          <a:endParaRPr lang="zh-SG" altLang="en-US" dirty="0"/>
        </a:p>
      </dgm:t>
    </dgm:pt>
    <dgm:pt modelId="{86924CC1-F639-49A7-9867-70B087D64ED0}" type="parTrans" cxnId="{1D071202-DA8D-42C3-9145-0199B71E624E}">
      <dgm:prSet/>
      <dgm:spPr/>
      <dgm:t>
        <a:bodyPr/>
        <a:lstStyle/>
        <a:p>
          <a:endParaRPr lang="zh-SG" altLang="en-US"/>
        </a:p>
      </dgm:t>
    </dgm:pt>
    <dgm:pt modelId="{0B919242-F63F-460C-A060-D69BE284099A}" type="sibTrans" cxnId="{1D071202-DA8D-42C3-9145-0199B71E624E}">
      <dgm:prSet/>
      <dgm:spPr>
        <a:xfrm>
          <a:off x="1064424" y="1014500"/>
          <a:ext cx="204521" cy="239251"/>
        </a:xfrm>
        <a:prstGeom prst="rightArrow">
          <a:avLst>
            <a:gd name="adj1" fmla="val 60000"/>
            <a:gd name="adj2" fmla="val 50000"/>
          </a:avLst>
        </a:prstGeom>
      </dgm:spPr>
      <dgm:t>
        <a:bodyPr/>
        <a:lstStyle/>
        <a:p>
          <a:endParaRPr lang="zh-SG" altLang="en-US"/>
        </a:p>
      </dgm:t>
    </dgm:pt>
    <dgm:pt modelId="{749E60C4-E846-41C7-993B-17BA6EBA8407}">
      <dgm:prSet/>
      <dgm:spPr>
        <a:xfrm>
          <a:off x="1353841" y="627645"/>
          <a:ext cx="964724" cy="1012960"/>
        </a:xfrm>
        <a:prstGeom prst="roundRect">
          <a:avLst>
            <a:gd name="adj" fmla="val 10000"/>
          </a:avLst>
        </a:prstGeom>
      </dgm:spPr>
      <dgm:t>
        <a:bodyPr/>
        <a:lstStyle/>
        <a:p>
          <a:r>
            <a:rPr lang="zh-CN" altLang="en-US" dirty="0" smtClean="0"/>
            <a:t>学生课表安排</a:t>
          </a:r>
          <a:endParaRPr lang="zh-SG" altLang="en-US" dirty="0"/>
        </a:p>
      </dgm:t>
    </dgm:pt>
    <dgm:pt modelId="{35A0832B-CB7D-4D69-92D5-7C9C63ADB214}" type="parTrans" cxnId="{D42EF2D8-BDFB-4995-89B9-BE03502B5EF9}">
      <dgm:prSet/>
      <dgm:spPr/>
      <dgm:t>
        <a:bodyPr/>
        <a:lstStyle/>
        <a:p>
          <a:endParaRPr lang="zh-SG" altLang="en-US"/>
        </a:p>
      </dgm:t>
    </dgm:pt>
    <dgm:pt modelId="{BBD79057-57E0-4E38-86D9-D2BB42BA562B}" type="sibTrans" cxnId="{D42EF2D8-BDFB-4995-89B9-BE03502B5EF9}">
      <dgm:prSet/>
      <dgm:spPr>
        <a:xfrm>
          <a:off x="2415038" y="1014500"/>
          <a:ext cx="204521" cy="239251"/>
        </a:xfrm>
        <a:prstGeom prst="rightArrow">
          <a:avLst>
            <a:gd name="adj1" fmla="val 60000"/>
            <a:gd name="adj2" fmla="val 50000"/>
          </a:avLst>
        </a:prstGeom>
      </dgm:spPr>
      <dgm:t>
        <a:bodyPr/>
        <a:lstStyle/>
        <a:p>
          <a:endParaRPr lang="zh-SG" altLang="en-US"/>
        </a:p>
      </dgm:t>
    </dgm:pt>
    <dgm:pt modelId="{72D682FF-2A9D-4449-BBF6-9D4145F0BBFB}">
      <dgm:prSet/>
      <dgm:spPr>
        <a:xfrm>
          <a:off x="2704455" y="627645"/>
          <a:ext cx="964724" cy="1012960"/>
        </a:xfrm>
        <a:prstGeom prst="roundRect">
          <a:avLst>
            <a:gd name="adj" fmla="val 10000"/>
          </a:avLst>
        </a:prstGeom>
      </dgm:spPr>
      <dgm:t>
        <a:bodyPr/>
        <a:lstStyle/>
        <a:p>
          <a:r>
            <a:rPr lang="zh-CN" altLang="en-US" dirty="0" smtClean="0"/>
            <a:t>老师教学安排</a:t>
          </a:r>
          <a:endParaRPr lang="zh-SG" altLang="en-US" dirty="0"/>
        </a:p>
      </dgm:t>
    </dgm:pt>
    <dgm:pt modelId="{FBB77897-FD8B-4A17-B670-E5F3F06CA9E5}" type="parTrans" cxnId="{E22B71A1-0C12-4B2D-B767-82B4267A0652}">
      <dgm:prSet/>
      <dgm:spPr/>
      <dgm:t>
        <a:bodyPr/>
        <a:lstStyle/>
        <a:p>
          <a:endParaRPr lang="zh-SG" altLang="en-US"/>
        </a:p>
      </dgm:t>
    </dgm:pt>
    <dgm:pt modelId="{7D095F99-E0C8-44F7-AB16-611A02C53F67}" type="sibTrans" cxnId="{E22B71A1-0C12-4B2D-B767-82B4267A0652}">
      <dgm:prSet/>
      <dgm:spPr/>
      <dgm:t>
        <a:bodyPr/>
        <a:lstStyle/>
        <a:p>
          <a:endParaRPr lang="zh-SG" altLang="en-US"/>
        </a:p>
      </dgm:t>
    </dgm:pt>
    <dgm:pt modelId="{4621FEC6-767A-4C2B-9040-AAF92A954FAE}" type="pres">
      <dgm:prSet presAssocID="{F7AD4FC3-0373-4D14-9952-A914B200BFC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SG" altLang="en-US"/>
        </a:p>
      </dgm:t>
    </dgm:pt>
    <dgm:pt modelId="{B726CD18-28DF-46EF-93CD-3C6B6AA0B72E}" type="pres">
      <dgm:prSet presAssocID="{CEEA7A1E-D105-48D8-A499-B41FA46D78F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SG" altLang="en-US"/>
        </a:p>
      </dgm:t>
    </dgm:pt>
    <dgm:pt modelId="{38605AF7-7BC3-4599-AB1F-39322B9A6522}" type="pres">
      <dgm:prSet presAssocID="{0B919242-F63F-460C-A060-D69BE284099A}" presName="sibTrans" presStyleLbl="sibTrans2D1" presStyleIdx="0" presStyleCnt="2"/>
      <dgm:spPr/>
      <dgm:t>
        <a:bodyPr/>
        <a:lstStyle/>
        <a:p>
          <a:endParaRPr lang="zh-SG" altLang="en-US"/>
        </a:p>
      </dgm:t>
    </dgm:pt>
    <dgm:pt modelId="{07870BFA-9E2A-47E5-8BFF-A173DC436D27}" type="pres">
      <dgm:prSet presAssocID="{0B919242-F63F-460C-A060-D69BE284099A}" presName="connectorText" presStyleLbl="sibTrans2D1" presStyleIdx="0" presStyleCnt="2"/>
      <dgm:spPr/>
      <dgm:t>
        <a:bodyPr/>
        <a:lstStyle/>
        <a:p>
          <a:endParaRPr lang="zh-SG" altLang="en-US"/>
        </a:p>
      </dgm:t>
    </dgm:pt>
    <dgm:pt modelId="{1222E023-AA66-44AD-8C84-57F136FE521E}" type="pres">
      <dgm:prSet presAssocID="{749E60C4-E846-41C7-993B-17BA6EBA8407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SG" altLang="en-US"/>
        </a:p>
      </dgm:t>
    </dgm:pt>
    <dgm:pt modelId="{A6744C70-0FE1-4D94-A55E-67D6335C1347}" type="pres">
      <dgm:prSet presAssocID="{BBD79057-57E0-4E38-86D9-D2BB42BA562B}" presName="sibTrans" presStyleLbl="sibTrans2D1" presStyleIdx="1" presStyleCnt="2"/>
      <dgm:spPr/>
      <dgm:t>
        <a:bodyPr/>
        <a:lstStyle/>
        <a:p>
          <a:endParaRPr lang="zh-SG" altLang="en-US"/>
        </a:p>
      </dgm:t>
    </dgm:pt>
    <dgm:pt modelId="{DA340298-FC70-417D-B70D-78FA1D499CE1}" type="pres">
      <dgm:prSet presAssocID="{BBD79057-57E0-4E38-86D9-D2BB42BA562B}" presName="connectorText" presStyleLbl="sibTrans2D1" presStyleIdx="1" presStyleCnt="2"/>
      <dgm:spPr/>
      <dgm:t>
        <a:bodyPr/>
        <a:lstStyle/>
        <a:p>
          <a:endParaRPr lang="zh-SG" altLang="en-US"/>
        </a:p>
      </dgm:t>
    </dgm:pt>
    <dgm:pt modelId="{3E4E9A51-F757-46DA-9A91-FF04EE25AF5C}" type="pres">
      <dgm:prSet presAssocID="{72D682FF-2A9D-4449-BBF6-9D4145F0BBFB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SG" altLang="en-US"/>
        </a:p>
      </dgm:t>
    </dgm:pt>
  </dgm:ptLst>
  <dgm:cxnLst>
    <dgm:cxn modelId="{E22B71A1-0C12-4B2D-B767-82B4267A0652}" srcId="{F7AD4FC3-0373-4D14-9952-A914B200BFC0}" destId="{72D682FF-2A9D-4449-BBF6-9D4145F0BBFB}" srcOrd="2" destOrd="0" parTransId="{FBB77897-FD8B-4A17-B670-E5F3F06CA9E5}" sibTransId="{7D095F99-E0C8-44F7-AB16-611A02C53F67}"/>
    <dgm:cxn modelId="{1D071202-DA8D-42C3-9145-0199B71E624E}" srcId="{F7AD4FC3-0373-4D14-9952-A914B200BFC0}" destId="{CEEA7A1E-D105-48D8-A499-B41FA46D78F2}" srcOrd="0" destOrd="0" parTransId="{86924CC1-F639-49A7-9867-70B087D64ED0}" sibTransId="{0B919242-F63F-460C-A060-D69BE284099A}"/>
    <dgm:cxn modelId="{27E02427-45FF-4B10-B19B-EE0F432AD866}" type="presOf" srcId="{CEEA7A1E-D105-48D8-A499-B41FA46D78F2}" destId="{B726CD18-28DF-46EF-93CD-3C6B6AA0B72E}" srcOrd="0" destOrd="0" presId="urn:microsoft.com/office/officeart/2005/8/layout/process1"/>
    <dgm:cxn modelId="{8254F0F7-3A99-4EBB-9752-E2E618151090}" type="presOf" srcId="{BBD79057-57E0-4E38-86D9-D2BB42BA562B}" destId="{DA340298-FC70-417D-B70D-78FA1D499CE1}" srcOrd="1" destOrd="0" presId="urn:microsoft.com/office/officeart/2005/8/layout/process1"/>
    <dgm:cxn modelId="{0D1A0D3C-1472-48EE-8284-1538046322AF}" type="presOf" srcId="{F7AD4FC3-0373-4D14-9952-A914B200BFC0}" destId="{4621FEC6-767A-4C2B-9040-AAF92A954FAE}" srcOrd="0" destOrd="0" presId="urn:microsoft.com/office/officeart/2005/8/layout/process1"/>
    <dgm:cxn modelId="{457F2399-65CE-4D7A-8619-1CE510CEEBE1}" type="presOf" srcId="{BBD79057-57E0-4E38-86D9-D2BB42BA562B}" destId="{A6744C70-0FE1-4D94-A55E-67D6335C1347}" srcOrd="0" destOrd="0" presId="urn:microsoft.com/office/officeart/2005/8/layout/process1"/>
    <dgm:cxn modelId="{4E0489A7-B17F-4B88-8870-BA5E8EB03FD6}" type="presOf" srcId="{749E60C4-E846-41C7-993B-17BA6EBA8407}" destId="{1222E023-AA66-44AD-8C84-57F136FE521E}" srcOrd="0" destOrd="0" presId="urn:microsoft.com/office/officeart/2005/8/layout/process1"/>
    <dgm:cxn modelId="{D8224BEA-EBF2-4393-9926-566B6B7FDAA2}" type="presOf" srcId="{72D682FF-2A9D-4449-BBF6-9D4145F0BBFB}" destId="{3E4E9A51-F757-46DA-9A91-FF04EE25AF5C}" srcOrd="0" destOrd="0" presId="urn:microsoft.com/office/officeart/2005/8/layout/process1"/>
    <dgm:cxn modelId="{F8C9503B-4C82-4948-A20C-08F9E0021828}" type="presOf" srcId="{0B919242-F63F-460C-A060-D69BE284099A}" destId="{38605AF7-7BC3-4599-AB1F-39322B9A6522}" srcOrd="0" destOrd="0" presId="urn:microsoft.com/office/officeart/2005/8/layout/process1"/>
    <dgm:cxn modelId="{D42EF2D8-BDFB-4995-89B9-BE03502B5EF9}" srcId="{F7AD4FC3-0373-4D14-9952-A914B200BFC0}" destId="{749E60C4-E846-41C7-993B-17BA6EBA8407}" srcOrd="1" destOrd="0" parTransId="{35A0832B-CB7D-4D69-92D5-7C9C63ADB214}" sibTransId="{BBD79057-57E0-4E38-86D9-D2BB42BA562B}"/>
    <dgm:cxn modelId="{03F51B98-46B0-41F8-823C-6C9C0A803FF7}" type="presOf" srcId="{0B919242-F63F-460C-A060-D69BE284099A}" destId="{07870BFA-9E2A-47E5-8BFF-A173DC436D27}" srcOrd="1" destOrd="0" presId="urn:microsoft.com/office/officeart/2005/8/layout/process1"/>
    <dgm:cxn modelId="{F0DD7770-91E4-4ED1-B556-3E6F22E18C5C}" type="presParOf" srcId="{4621FEC6-767A-4C2B-9040-AAF92A954FAE}" destId="{B726CD18-28DF-46EF-93CD-3C6B6AA0B72E}" srcOrd="0" destOrd="0" presId="urn:microsoft.com/office/officeart/2005/8/layout/process1"/>
    <dgm:cxn modelId="{1A0558AE-2EBD-445F-A9C3-4BE90B7B0C46}" type="presParOf" srcId="{4621FEC6-767A-4C2B-9040-AAF92A954FAE}" destId="{38605AF7-7BC3-4599-AB1F-39322B9A6522}" srcOrd="1" destOrd="0" presId="urn:microsoft.com/office/officeart/2005/8/layout/process1"/>
    <dgm:cxn modelId="{54580B67-F56B-42E2-9694-BB894C2E300C}" type="presParOf" srcId="{38605AF7-7BC3-4599-AB1F-39322B9A6522}" destId="{07870BFA-9E2A-47E5-8BFF-A173DC436D27}" srcOrd="0" destOrd="0" presId="urn:microsoft.com/office/officeart/2005/8/layout/process1"/>
    <dgm:cxn modelId="{5927FE2F-F619-4B2E-9601-86FF0F488AF3}" type="presParOf" srcId="{4621FEC6-767A-4C2B-9040-AAF92A954FAE}" destId="{1222E023-AA66-44AD-8C84-57F136FE521E}" srcOrd="2" destOrd="0" presId="urn:microsoft.com/office/officeart/2005/8/layout/process1"/>
    <dgm:cxn modelId="{E073305B-7E66-4379-A324-7F256E2F97BB}" type="presParOf" srcId="{4621FEC6-767A-4C2B-9040-AAF92A954FAE}" destId="{A6744C70-0FE1-4D94-A55E-67D6335C1347}" srcOrd="3" destOrd="0" presId="urn:microsoft.com/office/officeart/2005/8/layout/process1"/>
    <dgm:cxn modelId="{FB19588F-243B-4F57-AA5A-65C91F58C240}" type="presParOf" srcId="{A6744C70-0FE1-4D94-A55E-67D6335C1347}" destId="{DA340298-FC70-417D-B70D-78FA1D499CE1}" srcOrd="0" destOrd="0" presId="urn:microsoft.com/office/officeart/2005/8/layout/process1"/>
    <dgm:cxn modelId="{B9B77F12-D7C8-406C-9956-E9BF42E27A68}" type="presParOf" srcId="{4621FEC6-767A-4C2B-9040-AAF92A954FAE}" destId="{3E4E9A51-F757-46DA-9A91-FF04EE25AF5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836C15C-1323-4195-BD15-10A2B597DA04}" type="doc">
      <dgm:prSet loTypeId="urn:microsoft.com/office/officeart/2005/8/layout/process1" loCatId="process" qsTypeId="urn:microsoft.com/office/officeart/2005/8/quickstyle/simple1" qsCatId="simple" csTypeId="urn:microsoft.com/office/officeart/2005/8/colors/colorful5" csCatId="colorful" phldr="1"/>
      <dgm:spPr/>
    </dgm:pt>
    <dgm:pt modelId="{4C66CADD-1FBE-4F4B-99BC-BD0929BFBE59}">
      <dgm:prSet phldrT="[文本]"/>
      <dgm:spPr>
        <a:xfrm>
          <a:off x="720" y="618874"/>
          <a:ext cx="1537485" cy="922491"/>
        </a:xfrm>
        <a:prstGeom prst="roundRect">
          <a:avLst>
            <a:gd name="adj" fmla="val 10000"/>
          </a:avLst>
        </a:prstGeom>
      </dgm:spPr>
      <dgm:t>
        <a:bodyPr/>
        <a:lstStyle/>
        <a:p>
          <a:r>
            <a:rPr lang="zh-CN" altLang="en-US" dirty="0" smtClean="0">
              <a:latin typeface="Calibri"/>
              <a:ea typeface="宋体"/>
              <a:cs typeface="+mn-cs"/>
            </a:rPr>
            <a:t>五四活动相关资料</a:t>
          </a:r>
          <a:endParaRPr lang="zh-SG" altLang="en-US" dirty="0">
            <a:latin typeface="Calibri"/>
            <a:ea typeface="宋体"/>
            <a:cs typeface="+mn-cs"/>
          </a:endParaRPr>
        </a:p>
      </dgm:t>
    </dgm:pt>
    <dgm:pt modelId="{286414BC-BCDC-484E-AF05-C82B61AEA95F}" type="parTrans" cxnId="{72CFE64E-6984-482F-9D28-2F61A4803A2F}">
      <dgm:prSet/>
      <dgm:spPr/>
      <dgm:t>
        <a:bodyPr/>
        <a:lstStyle/>
        <a:p>
          <a:endParaRPr lang="zh-SG" altLang="en-US"/>
        </a:p>
      </dgm:t>
    </dgm:pt>
    <dgm:pt modelId="{B151BCED-5DAC-4C4B-B7D2-67FE6EA90884}" type="sibTrans" cxnId="{72CFE64E-6984-482F-9D28-2F61A4803A2F}">
      <dgm:prSet/>
      <dgm:spPr>
        <a:xfrm>
          <a:off x="1691954" y="889471"/>
          <a:ext cx="325946" cy="381296"/>
        </a:xfrm>
        <a:prstGeom prst="rightArrow">
          <a:avLst>
            <a:gd name="adj1" fmla="val 60000"/>
            <a:gd name="adj2" fmla="val 50000"/>
          </a:avLst>
        </a:prstGeom>
      </dgm:spPr>
      <dgm:t>
        <a:bodyPr/>
        <a:lstStyle/>
        <a:p>
          <a:endParaRPr lang="zh-SG" altLang="en-US">
            <a:solidFill>
              <a:sysClr val="window" lastClr="FFFFFF"/>
            </a:solidFill>
            <a:latin typeface="Calibri"/>
            <a:ea typeface="宋体"/>
            <a:cs typeface="+mn-cs"/>
          </a:endParaRPr>
        </a:p>
      </dgm:t>
    </dgm:pt>
    <dgm:pt modelId="{9E0FDEBD-F17F-423D-8200-A5D355B7FF0C}">
      <dgm:prSet phldrT="[文本]"/>
      <dgm:spPr>
        <a:xfrm>
          <a:off x="2153200" y="618874"/>
          <a:ext cx="1537485" cy="922491"/>
        </a:xfrm>
        <a:prstGeom prst="roundRect">
          <a:avLst>
            <a:gd name="adj" fmla="val 10000"/>
          </a:avLst>
        </a:prstGeom>
      </dgm:spPr>
      <dgm:t>
        <a:bodyPr/>
        <a:lstStyle/>
        <a:p>
          <a:r>
            <a:rPr lang="zh-CN" altLang="en-US" smtClean="0">
              <a:latin typeface="Calibri"/>
              <a:ea typeface="宋体"/>
              <a:cs typeface="+mn-cs"/>
            </a:rPr>
            <a:t>资料汇总清单</a:t>
          </a:r>
          <a:endParaRPr lang="zh-SG" altLang="en-US" dirty="0">
            <a:latin typeface="Calibri"/>
            <a:ea typeface="宋体"/>
            <a:cs typeface="+mn-cs"/>
          </a:endParaRPr>
        </a:p>
      </dgm:t>
    </dgm:pt>
    <dgm:pt modelId="{A7AF2906-DDE8-4867-923E-D85E0DC0BCD8}" type="parTrans" cxnId="{E7E5924D-EDB4-4BE2-90F8-FCE16F74D44A}">
      <dgm:prSet/>
      <dgm:spPr/>
      <dgm:t>
        <a:bodyPr/>
        <a:lstStyle/>
        <a:p>
          <a:endParaRPr lang="zh-SG" altLang="en-US"/>
        </a:p>
      </dgm:t>
    </dgm:pt>
    <dgm:pt modelId="{26B33259-2FB7-4D0B-BED9-DFF7EA641E15}" type="sibTrans" cxnId="{E7E5924D-EDB4-4BE2-90F8-FCE16F74D44A}">
      <dgm:prSet/>
      <dgm:spPr/>
      <dgm:t>
        <a:bodyPr/>
        <a:lstStyle/>
        <a:p>
          <a:endParaRPr lang="zh-SG" altLang="en-US"/>
        </a:p>
      </dgm:t>
    </dgm:pt>
    <dgm:pt modelId="{BDE91551-9BF3-4062-ABC6-B6B3C4926531}" type="pres">
      <dgm:prSet presAssocID="{E836C15C-1323-4195-BD15-10A2B597DA04}" presName="Name0" presStyleCnt="0">
        <dgm:presLayoutVars>
          <dgm:dir/>
          <dgm:resizeHandles val="exact"/>
        </dgm:presLayoutVars>
      </dgm:prSet>
      <dgm:spPr/>
    </dgm:pt>
    <dgm:pt modelId="{B443B670-46B4-46EC-9E7E-3572A45ABEEA}" type="pres">
      <dgm:prSet presAssocID="{4C66CADD-1FBE-4F4B-99BC-BD0929BFBE59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SG" altLang="en-US"/>
        </a:p>
      </dgm:t>
    </dgm:pt>
    <dgm:pt modelId="{5EA27CE5-364B-408A-AE81-A0B679BB85ED}" type="pres">
      <dgm:prSet presAssocID="{B151BCED-5DAC-4C4B-B7D2-67FE6EA90884}" presName="sibTrans" presStyleLbl="sibTrans2D1" presStyleIdx="0" presStyleCnt="1"/>
      <dgm:spPr/>
      <dgm:t>
        <a:bodyPr/>
        <a:lstStyle/>
        <a:p>
          <a:endParaRPr lang="zh-SG" altLang="en-US"/>
        </a:p>
      </dgm:t>
    </dgm:pt>
    <dgm:pt modelId="{6118E05E-2D28-417A-B7D8-55E03FA8D5D8}" type="pres">
      <dgm:prSet presAssocID="{B151BCED-5DAC-4C4B-B7D2-67FE6EA90884}" presName="connectorText" presStyleLbl="sibTrans2D1" presStyleIdx="0" presStyleCnt="1"/>
      <dgm:spPr/>
      <dgm:t>
        <a:bodyPr/>
        <a:lstStyle/>
        <a:p>
          <a:endParaRPr lang="zh-SG" altLang="en-US"/>
        </a:p>
      </dgm:t>
    </dgm:pt>
    <dgm:pt modelId="{AFD2C3C6-F3F1-4175-B7B3-53E0583A5B29}" type="pres">
      <dgm:prSet presAssocID="{9E0FDEBD-F17F-423D-8200-A5D355B7FF0C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SG" altLang="en-US"/>
        </a:p>
      </dgm:t>
    </dgm:pt>
  </dgm:ptLst>
  <dgm:cxnLst>
    <dgm:cxn modelId="{72CFE64E-6984-482F-9D28-2F61A4803A2F}" srcId="{E836C15C-1323-4195-BD15-10A2B597DA04}" destId="{4C66CADD-1FBE-4F4B-99BC-BD0929BFBE59}" srcOrd="0" destOrd="0" parTransId="{286414BC-BCDC-484E-AF05-C82B61AEA95F}" sibTransId="{B151BCED-5DAC-4C4B-B7D2-67FE6EA90884}"/>
    <dgm:cxn modelId="{FD32CFFA-338E-4191-BB6D-E6E5FC6D4E80}" type="presOf" srcId="{B151BCED-5DAC-4C4B-B7D2-67FE6EA90884}" destId="{6118E05E-2D28-417A-B7D8-55E03FA8D5D8}" srcOrd="1" destOrd="0" presId="urn:microsoft.com/office/officeart/2005/8/layout/process1"/>
    <dgm:cxn modelId="{6AFFA57F-12F2-4FA6-847C-F5E01861EB84}" type="presOf" srcId="{E836C15C-1323-4195-BD15-10A2B597DA04}" destId="{BDE91551-9BF3-4062-ABC6-B6B3C4926531}" srcOrd="0" destOrd="0" presId="urn:microsoft.com/office/officeart/2005/8/layout/process1"/>
    <dgm:cxn modelId="{AD38ADB6-34DF-4345-8FB7-1893F971CFF1}" type="presOf" srcId="{9E0FDEBD-F17F-423D-8200-A5D355B7FF0C}" destId="{AFD2C3C6-F3F1-4175-B7B3-53E0583A5B29}" srcOrd="0" destOrd="0" presId="urn:microsoft.com/office/officeart/2005/8/layout/process1"/>
    <dgm:cxn modelId="{E7E5924D-EDB4-4BE2-90F8-FCE16F74D44A}" srcId="{E836C15C-1323-4195-BD15-10A2B597DA04}" destId="{9E0FDEBD-F17F-423D-8200-A5D355B7FF0C}" srcOrd="1" destOrd="0" parTransId="{A7AF2906-DDE8-4867-923E-D85E0DC0BCD8}" sibTransId="{26B33259-2FB7-4D0B-BED9-DFF7EA641E15}"/>
    <dgm:cxn modelId="{582A4D09-6C39-49CF-90C6-4D78AA042B52}" type="presOf" srcId="{B151BCED-5DAC-4C4B-B7D2-67FE6EA90884}" destId="{5EA27CE5-364B-408A-AE81-A0B679BB85ED}" srcOrd="0" destOrd="0" presId="urn:microsoft.com/office/officeart/2005/8/layout/process1"/>
    <dgm:cxn modelId="{1FDF2662-666B-4C86-9E74-30FAF412A533}" type="presOf" srcId="{4C66CADD-1FBE-4F4B-99BC-BD0929BFBE59}" destId="{B443B670-46B4-46EC-9E7E-3572A45ABEEA}" srcOrd="0" destOrd="0" presId="urn:microsoft.com/office/officeart/2005/8/layout/process1"/>
    <dgm:cxn modelId="{4D07D6EA-94A6-4F15-A037-DB174CEDD164}" type="presParOf" srcId="{BDE91551-9BF3-4062-ABC6-B6B3C4926531}" destId="{B443B670-46B4-46EC-9E7E-3572A45ABEEA}" srcOrd="0" destOrd="0" presId="urn:microsoft.com/office/officeart/2005/8/layout/process1"/>
    <dgm:cxn modelId="{C32B2EC2-E3BA-4D32-9DE9-A831C4774765}" type="presParOf" srcId="{BDE91551-9BF3-4062-ABC6-B6B3C4926531}" destId="{5EA27CE5-364B-408A-AE81-A0B679BB85ED}" srcOrd="1" destOrd="0" presId="urn:microsoft.com/office/officeart/2005/8/layout/process1"/>
    <dgm:cxn modelId="{FFE39710-3FE9-41FF-ADC2-D5ED2133159F}" type="presParOf" srcId="{5EA27CE5-364B-408A-AE81-A0B679BB85ED}" destId="{6118E05E-2D28-417A-B7D8-55E03FA8D5D8}" srcOrd="0" destOrd="0" presId="urn:microsoft.com/office/officeart/2005/8/layout/process1"/>
    <dgm:cxn modelId="{3131BF99-5373-4F45-8D67-E8B0392A1CCF}" type="presParOf" srcId="{BDE91551-9BF3-4062-ABC6-B6B3C4926531}" destId="{AFD2C3C6-F3F1-4175-B7B3-53E0583A5B29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6279A1-CBCA-4A58-B05C-F9643C6A4F06}">
      <dsp:nvSpPr>
        <dsp:cNvPr id="0" name=""/>
        <dsp:cNvSpPr/>
      </dsp:nvSpPr>
      <dsp:spPr>
        <a:xfrm>
          <a:off x="3" y="0"/>
          <a:ext cx="7416821" cy="3201328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9F11A92-4039-45E7-B543-C21654DD53A8}">
      <dsp:nvSpPr>
        <dsp:cNvPr id="0" name=""/>
        <dsp:cNvSpPr/>
      </dsp:nvSpPr>
      <dsp:spPr>
        <a:xfrm>
          <a:off x="544" y="894169"/>
          <a:ext cx="1753300" cy="141298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dirty="0" smtClean="0">
              <a:latin typeface="Calibri"/>
              <a:ea typeface="宋体"/>
              <a:cs typeface="+mn-cs"/>
            </a:rPr>
            <a:t>接受任务</a:t>
          </a:r>
          <a:endParaRPr lang="zh-SG" altLang="en-US" sz="2400" b="1" kern="1200" dirty="0">
            <a:latin typeface="Calibri"/>
            <a:ea typeface="宋体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Calibri"/>
              <a:ea typeface="宋体"/>
              <a:cs typeface="+mn-cs"/>
            </a:rPr>
            <a:t>接受工作律的正确把握</a:t>
          </a:r>
          <a:endParaRPr lang="zh-SG" altLang="en-US" sz="1600" kern="1200" dirty="0" smtClean="0">
            <a:latin typeface="Calibri"/>
            <a:ea typeface="宋体"/>
            <a:cs typeface="+mn-cs"/>
          </a:endParaRPr>
        </a:p>
      </dsp:txBody>
      <dsp:txXfrm>
        <a:off x="69520" y="963145"/>
        <a:ext cx="1615348" cy="1275037"/>
      </dsp:txXfrm>
    </dsp:sp>
    <dsp:sp modelId="{34A97E9A-598F-4C99-8F40-EB3BF2FCC58F}">
      <dsp:nvSpPr>
        <dsp:cNvPr id="0" name=""/>
        <dsp:cNvSpPr/>
      </dsp:nvSpPr>
      <dsp:spPr>
        <a:xfrm>
          <a:off x="1829123" y="914350"/>
          <a:ext cx="1758808" cy="1370424"/>
        </a:xfrm>
        <a:prstGeom prst="roundRect">
          <a:avLst/>
        </a:prstGeom>
        <a:gradFill rotWithShape="0">
          <a:gsLst>
            <a:gs pos="0">
              <a:schemeClr val="accent2">
                <a:hueOff val="1560506"/>
                <a:satOff val="-1946"/>
                <a:lumOff val="458"/>
                <a:alphaOff val="0"/>
                <a:shade val="51000"/>
                <a:satMod val="130000"/>
              </a:schemeClr>
            </a:gs>
            <a:gs pos="80000">
              <a:schemeClr val="accent2">
                <a:hueOff val="1560506"/>
                <a:satOff val="-1946"/>
                <a:lumOff val="458"/>
                <a:alphaOff val="0"/>
                <a:shade val="93000"/>
                <a:satMod val="130000"/>
              </a:schemeClr>
            </a:gs>
            <a:gs pos="100000">
              <a:schemeClr val="accent2">
                <a:hueOff val="1560506"/>
                <a:satOff val="-1946"/>
                <a:lumOff val="45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SG" altLang="en-US" sz="2400" b="1" kern="1200" dirty="0" smtClean="0">
              <a:latin typeface="Calibri"/>
              <a:ea typeface="宋体"/>
              <a:cs typeface="+mn-cs"/>
            </a:rPr>
            <a:t>理解目标</a:t>
          </a:r>
          <a:endParaRPr lang="zh-SG" altLang="en-US" sz="2400" b="1" kern="1200" dirty="0">
            <a:latin typeface="Calibri"/>
            <a:ea typeface="宋体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Calibri"/>
              <a:ea typeface="宋体"/>
              <a:cs typeface="+mn-cs"/>
            </a:rPr>
            <a:t>“五四”会议任务内容的熟知</a:t>
          </a:r>
          <a:endParaRPr lang="zh-SG" altLang="en-US" sz="1600" kern="1200" dirty="0">
            <a:latin typeface="Calibri"/>
            <a:ea typeface="宋体"/>
            <a:cs typeface="+mn-cs"/>
          </a:endParaRPr>
        </a:p>
      </dsp:txBody>
      <dsp:txXfrm>
        <a:off x="1896022" y="981249"/>
        <a:ext cx="1625010" cy="1236626"/>
      </dsp:txXfrm>
    </dsp:sp>
    <dsp:sp modelId="{63652542-DCD3-4602-8CF2-B891FA2043BF}">
      <dsp:nvSpPr>
        <dsp:cNvPr id="0" name=""/>
        <dsp:cNvSpPr/>
      </dsp:nvSpPr>
      <dsp:spPr>
        <a:xfrm>
          <a:off x="3680180" y="895680"/>
          <a:ext cx="1837647" cy="1411478"/>
        </a:xfrm>
        <a:prstGeom prst="roundRect">
          <a:avLst/>
        </a:prstGeom>
        <a:gradFill rotWithShape="0">
          <a:gsLst>
            <a:gs pos="0">
              <a:schemeClr val="accent2">
                <a:hueOff val="3121013"/>
                <a:satOff val="-3893"/>
                <a:lumOff val="915"/>
                <a:alphaOff val="0"/>
                <a:shade val="51000"/>
                <a:satMod val="130000"/>
              </a:schemeClr>
            </a:gs>
            <a:gs pos="80000">
              <a:schemeClr val="accent2">
                <a:hueOff val="3121013"/>
                <a:satOff val="-3893"/>
                <a:lumOff val="915"/>
                <a:alphaOff val="0"/>
                <a:shade val="93000"/>
                <a:satMod val="130000"/>
              </a:schemeClr>
            </a:gs>
            <a:gs pos="100000">
              <a:schemeClr val="accent2">
                <a:hueOff val="3121013"/>
                <a:satOff val="-3893"/>
                <a:lumOff val="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dirty="0" smtClean="0">
              <a:latin typeface="Calibri"/>
              <a:ea typeface="宋体"/>
              <a:cs typeface="+mn-cs"/>
            </a:rPr>
            <a:t>依托资料</a:t>
          </a:r>
          <a:endParaRPr lang="zh-SG" altLang="en-US" sz="2400" b="1" kern="1200" dirty="0">
            <a:latin typeface="Calibri"/>
            <a:ea typeface="宋体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Calibri"/>
              <a:ea typeface="宋体"/>
              <a:cs typeface="+mn-cs"/>
            </a:rPr>
            <a:t>明确“五四”会议任务方向</a:t>
          </a:r>
          <a:endParaRPr lang="zh-SG" altLang="en-US" sz="1600" kern="1200" dirty="0">
            <a:latin typeface="Calibri"/>
            <a:ea typeface="宋体"/>
            <a:cs typeface="+mn-cs"/>
          </a:endParaRPr>
        </a:p>
      </dsp:txBody>
      <dsp:txXfrm>
        <a:off x="3749083" y="964583"/>
        <a:ext cx="1699841" cy="1273672"/>
      </dsp:txXfrm>
    </dsp:sp>
    <dsp:sp modelId="{0748CFAA-5AE6-4728-910A-46D628367BFF}">
      <dsp:nvSpPr>
        <dsp:cNvPr id="0" name=""/>
        <dsp:cNvSpPr/>
      </dsp:nvSpPr>
      <dsp:spPr>
        <a:xfrm>
          <a:off x="5668694" y="914350"/>
          <a:ext cx="1680831" cy="1409378"/>
        </a:xfrm>
        <a:prstGeom prst="roundRect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dirty="0" smtClean="0">
              <a:latin typeface="Calibri"/>
              <a:ea typeface="宋体"/>
              <a:cs typeface="+mn-cs"/>
            </a:rPr>
            <a:t>召开会议</a:t>
          </a:r>
          <a:endParaRPr lang="zh-SG" altLang="en-US" sz="2400" b="1" kern="1200" dirty="0">
            <a:latin typeface="Calibri"/>
            <a:ea typeface="宋体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Calibri"/>
              <a:ea typeface="宋体"/>
              <a:cs typeface="+mn-cs"/>
            </a:rPr>
            <a:t>分析会议重难点，分配具体任务</a:t>
          </a:r>
          <a:endParaRPr lang="zh-SG" altLang="en-US" sz="1600" kern="1200" dirty="0">
            <a:latin typeface="Calibri"/>
            <a:ea typeface="宋体"/>
            <a:cs typeface="+mn-cs"/>
          </a:endParaRPr>
        </a:p>
      </dsp:txBody>
      <dsp:txXfrm>
        <a:off x="5737494" y="983150"/>
        <a:ext cx="1543231" cy="12717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26CD18-28DF-46EF-93CD-3C6B6AA0B72E}">
      <dsp:nvSpPr>
        <dsp:cNvPr id="0" name=""/>
        <dsp:cNvSpPr/>
      </dsp:nvSpPr>
      <dsp:spPr>
        <a:xfrm>
          <a:off x="3623" y="233642"/>
          <a:ext cx="1082950" cy="101526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领导日程安排表</a:t>
          </a:r>
          <a:endParaRPr lang="zh-SG" altLang="en-US" sz="1800" kern="1200" dirty="0"/>
        </a:p>
      </dsp:txBody>
      <dsp:txXfrm>
        <a:off x="33359" y="263378"/>
        <a:ext cx="1023478" cy="955793"/>
      </dsp:txXfrm>
    </dsp:sp>
    <dsp:sp modelId="{38605AF7-7BC3-4599-AB1F-39322B9A6522}">
      <dsp:nvSpPr>
        <dsp:cNvPr id="0" name=""/>
        <dsp:cNvSpPr/>
      </dsp:nvSpPr>
      <dsp:spPr>
        <a:xfrm>
          <a:off x="1194868" y="606989"/>
          <a:ext cx="229585" cy="2685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SG" altLang="en-US" sz="1100" kern="1200"/>
        </a:p>
      </dsp:txBody>
      <dsp:txXfrm>
        <a:off x="1194868" y="660703"/>
        <a:ext cx="160710" cy="161143"/>
      </dsp:txXfrm>
    </dsp:sp>
    <dsp:sp modelId="{1222E023-AA66-44AD-8C84-57F136FE521E}">
      <dsp:nvSpPr>
        <dsp:cNvPr id="0" name=""/>
        <dsp:cNvSpPr/>
      </dsp:nvSpPr>
      <dsp:spPr>
        <a:xfrm>
          <a:off x="1519753" y="233642"/>
          <a:ext cx="1082950" cy="101526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学生课表安排</a:t>
          </a:r>
          <a:endParaRPr lang="zh-SG" altLang="en-US" sz="1800" kern="1200" dirty="0"/>
        </a:p>
      </dsp:txBody>
      <dsp:txXfrm>
        <a:off x="1549489" y="263378"/>
        <a:ext cx="1023478" cy="955793"/>
      </dsp:txXfrm>
    </dsp:sp>
    <dsp:sp modelId="{A6744C70-0FE1-4D94-A55E-67D6335C1347}">
      <dsp:nvSpPr>
        <dsp:cNvPr id="0" name=""/>
        <dsp:cNvSpPr/>
      </dsp:nvSpPr>
      <dsp:spPr>
        <a:xfrm>
          <a:off x="2710999" y="606989"/>
          <a:ext cx="229585" cy="2685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SG" altLang="en-US" sz="1100" kern="1200"/>
        </a:p>
      </dsp:txBody>
      <dsp:txXfrm>
        <a:off x="2710999" y="660703"/>
        <a:ext cx="160710" cy="161143"/>
      </dsp:txXfrm>
    </dsp:sp>
    <dsp:sp modelId="{3E4E9A51-F757-46DA-9A91-FF04EE25AF5C}">
      <dsp:nvSpPr>
        <dsp:cNvPr id="0" name=""/>
        <dsp:cNvSpPr/>
      </dsp:nvSpPr>
      <dsp:spPr>
        <a:xfrm>
          <a:off x="3035884" y="233642"/>
          <a:ext cx="1082950" cy="101526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老师教学安排</a:t>
          </a:r>
          <a:endParaRPr lang="zh-SG" altLang="en-US" sz="1800" kern="1200" dirty="0"/>
        </a:p>
      </dsp:txBody>
      <dsp:txXfrm>
        <a:off x="3065620" y="263378"/>
        <a:ext cx="1023478" cy="9557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3B670-46B4-46EC-9E7E-3572A45ABEEA}">
      <dsp:nvSpPr>
        <dsp:cNvPr id="0" name=""/>
        <dsp:cNvSpPr/>
      </dsp:nvSpPr>
      <dsp:spPr>
        <a:xfrm>
          <a:off x="815" y="112350"/>
          <a:ext cx="1739513" cy="104370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kern="1200" dirty="0" smtClean="0">
              <a:latin typeface="Calibri"/>
              <a:ea typeface="宋体"/>
              <a:cs typeface="+mn-cs"/>
            </a:rPr>
            <a:t>五四活动相关资料</a:t>
          </a:r>
          <a:endParaRPr lang="zh-SG" altLang="en-US" sz="2600" kern="1200" dirty="0">
            <a:latin typeface="Calibri"/>
            <a:ea typeface="宋体"/>
            <a:cs typeface="+mn-cs"/>
          </a:endParaRPr>
        </a:p>
      </dsp:txBody>
      <dsp:txXfrm>
        <a:off x="31384" y="142919"/>
        <a:ext cx="1678375" cy="982570"/>
      </dsp:txXfrm>
    </dsp:sp>
    <dsp:sp modelId="{5EA27CE5-364B-408A-AE81-A0B679BB85ED}">
      <dsp:nvSpPr>
        <dsp:cNvPr id="0" name=""/>
        <dsp:cNvSpPr/>
      </dsp:nvSpPr>
      <dsp:spPr>
        <a:xfrm>
          <a:off x="1914280" y="418505"/>
          <a:ext cx="368776" cy="4313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SG" altLang="en-US" sz="1800" kern="1200">
            <a:solidFill>
              <a:sysClr val="window" lastClr="FFFFFF"/>
            </a:solidFill>
            <a:latin typeface="Calibri"/>
            <a:ea typeface="宋体"/>
            <a:cs typeface="+mn-cs"/>
          </a:endParaRPr>
        </a:p>
      </dsp:txBody>
      <dsp:txXfrm>
        <a:off x="1914280" y="504785"/>
        <a:ext cx="258143" cy="258839"/>
      </dsp:txXfrm>
    </dsp:sp>
    <dsp:sp modelId="{AFD2C3C6-F3F1-4175-B7B3-53E0583A5B29}">
      <dsp:nvSpPr>
        <dsp:cNvPr id="0" name=""/>
        <dsp:cNvSpPr/>
      </dsp:nvSpPr>
      <dsp:spPr>
        <a:xfrm>
          <a:off x="2436134" y="112350"/>
          <a:ext cx="1739513" cy="1043708"/>
        </a:xfrm>
        <a:prstGeom prst="roundRect">
          <a:avLst>
            <a:gd name="adj" fmla="val 10000"/>
          </a:avLst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kern="1200" smtClean="0">
              <a:latin typeface="Calibri"/>
              <a:ea typeface="宋体"/>
              <a:cs typeface="+mn-cs"/>
            </a:rPr>
            <a:t>资料汇总清单</a:t>
          </a:r>
          <a:endParaRPr lang="zh-SG" altLang="en-US" sz="2600" kern="1200" dirty="0">
            <a:latin typeface="Calibri"/>
            <a:ea typeface="宋体"/>
            <a:cs typeface="+mn-cs"/>
          </a:endParaRPr>
        </a:p>
      </dsp:txBody>
      <dsp:txXfrm>
        <a:off x="2466703" y="142919"/>
        <a:ext cx="1678375" cy="9825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558A03-70FF-4D4C-BFE7-49769BFF481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21F421-7130-4E88-9CAE-A7EEFC6368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757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8207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2247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290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8675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10422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7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2187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913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29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29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0299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683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733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700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501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280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12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523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1F421-7130-4E88-9CAE-A7EEFC63689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062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jpe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image" Target="../media/image8.png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notesSlide" Target="../notesSlides/notesSlide12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11" Type="http://schemas.microsoft.com/office/2007/relationships/diagramDrawing" Target="../diagrams/drawing2.xml"/><Relationship Id="rId5" Type="http://schemas.openxmlformats.org/officeDocument/2006/relationships/image" Target="../media/image13.jpeg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image" Target="../media/image12.jpeg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microsoft.com/office/2007/relationships/hdphoto" Target="../media/hdphoto2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jpe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3" y="16313"/>
            <a:ext cx="9144803" cy="51440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382"/>
          <a:stretch/>
        </p:blipFill>
        <p:spPr>
          <a:xfrm>
            <a:off x="-36512" y="3763161"/>
            <a:ext cx="9140111" cy="136849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22" r="84777"/>
          <a:stretch/>
        </p:blipFill>
        <p:spPr>
          <a:xfrm>
            <a:off x="1944" y="1770743"/>
            <a:ext cx="1391427" cy="33714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841" r="52858"/>
          <a:stretch/>
        </p:blipFill>
        <p:spPr>
          <a:xfrm>
            <a:off x="1944" y="3643085"/>
            <a:ext cx="4308799" cy="149911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3904427" y="176192"/>
            <a:ext cx="1538514" cy="129249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339752" y="2458512"/>
            <a:ext cx="5472608" cy="539181"/>
          </a:xfrm>
          <a:prstGeom prst="rect">
            <a:avLst/>
          </a:prstGeom>
          <a:effectLst>
            <a:outerShdw blurRad="63500" dir="12600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46286" tIns="23143" rIns="46286" bIns="23143">
            <a:spAutoFit/>
          </a:bodyPr>
          <a:lstStyle/>
          <a:p>
            <a:pPr algn="ctr"/>
            <a:endParaRPr lang="zh-CN" altLang="en-US" sz="3200" b="1" dirty="0">
              <a:solidFill>
                <a:srgbClr val="FFC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Gothic Std B" pitchFamily="34" charset="-128"/>
              <a:ea typeface="微软雅黑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793860" y="3636190"/>
            <a:ext cx="3703272" cy="1170312"/>
          </a:xfrm>
          <a:prstGeom prst="rect">
            <a:avLst/>
          </a:prstGeom>
        </p:spPr>
        <p:txBody>
          <a:bodyPr wrap="square" lIns="61715" tIns="30857" rIns="61715" bIns="30857">
            <a:spAutoFit/>
          </a:bodyPr>
          <a:lstStyle/>
          <a:p>
            <a:pPr algn="ctr"/>
            <a:endParaRPr lang="zh-CN" altLang="en-US" sz="1600" b="1" dirty="0">
              <a:solidFill>
                <a:srgbClr val="FFC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Gothic Std B" pitchFamily="34" charset="-128"/>
              <a:ea typeface="微软雅黑" pitchFamily="34" charset="-122"/>
            </a:endParaRPr>
          </a:p>
          <a:p>
            <a:pPr algn="ctr"/>
            <a:r>
              <a:rPr lang="zh-CN" altLang="en-US" sz="1600" b="1" dirty="0">
                <a:solidFill>
                  <a:srgbClr val="FFC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Gothic Std B" pitchFamily="34" charset="-128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solidFill>
                  <a:srgbClr val="FFC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Gothic Std B" pitchFamily="34" charset="-128"/>
                <a:ea typeface="微软雅黑" pitchFamily="34" charset="-122"/>
              </a:rPr>
              <a:t>阿坝师范学院主办</a:t>
            </a:r>
            <a:endParaRPr lang="zh-CN" altLang="en-US" sz="2000" b="1" dirty="0">
              <a:solidFill>
                <a:srgbClr val="FFC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Gothic Std B" pitchFamily="34" charset="-128"/>
              <a:ea typeface="微软雅黑" pitchFamily="34" charset="-122"/>
            </a:endParaRP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Gothic Std B" pitchFamily="34" charset="-128"/>
                <a:ea typeface="微软雅黑" pitchFamily="34" charset="-122"/>
              </a:rPr>
              <a:t>2019.5.4</a:t>
            </a:r>
          </a:p>
          <a:p>
            <a:pPr algn="ctr"/>
            <a:endParaRPr lang="zh-CN" altLang="en-US" sz="1600" b="1" dirty="0">
              <a:solidFill>
                <a:srgbClr val="FFC00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Gothic Std B" pitchFamily="34" charset="-128"/>
              <a:ea typeface="微软雅黑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10371" r="62738" b="41164"/>
          <a:stretch/>
        </p:blipFill>
        <p:spPr>
          <a:xfrm>
            <a:off x="961897" y="233058"/>
            <a:ext cx="2035629" cy="24928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479472"/>
            <a:ext cx="8820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FFFF00"/>
                </a:solidFill>
                <a:latin typeface="方正粗黑宋简体" pitchFamily="2" charset="-122"/>
                <a:ea typeface="方正粗黑宋简体" pitchFamily="2" charset="-122"/>
              </a:rPr>
              <a:t>纪念五四运动一百周年大会</a:t>
            </a:r>
            <a:endParaRPr lang="zh-SG" altLang="en-US" sz="5400" b="1" dirty="0">
              <a:solidFill>
                <a:srgbClr val="FFFF00"/>
              </a:solidFill>
              <a:latin typeface="方正粗黑宋简体" pitchFamily="2" charset="-122"/>
              <a:ea typeface="方正粗黑宋简体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93364" y="2809488"/>
            <a:ext cx="57606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b="1" spc="3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继</a:t>
            </a:r>
            <a:r>
              <a:rPr lang="zh-CN" altLang="en-US" sz="2800" b="1" spc="3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承五四传统    </a:t>
            </a:r>
            <a:r>
              <a:rPr lang="zh-CN" altLang="en-US" sz="2800" b="1" spc="3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弘扬五四精神</a:t>
            </a:r>
          </a:p>
        </p:txBody>
      </p:sp>
    </p:spTree>
    <p:extLst>
      <p:ext uri="{BB962C8B-B14F-4D97-AF65-F5344CB8AC3E}">
        <p14:creationId xmlns:p14="http://schemas.microsoft.com/office/powerpoint/2010/main" val="1491954652"/>
      </p:ext>
    </p:extLst>
  </p:cSld>
  <p:clrMapOvr>
    <a:masterClrMapping/>
  </p:clrMapOvr>
  <p:transition spd="slow" advTm="7358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3529" y="44044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0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10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sp>
        <p:nvSpPr>
          <p:cNvPr id="10" name="TextBox 37"/>
          <p:cNvSpPr txBox="1">
            <a:spLocks noChangeArrowheads="1"/>
          </p:cNvSpPr>
          <p:nvPr/>
        </p:nvSpPr>
        <p:spPr bwMode="auto">
          <a:xfrm>
            <a:off x="4710939" y="3416202"/>
            <a:ext cx="2885914" cy="523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8" tIns="45715" rIns="91428" bIns="45715">
            <a:spAutoFit/>
          </a:bodyPr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lvl="0"/>
            <a:r>
              <a:rPr lang="zh-CN" alt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华文琥珀" pitchFamily="2" charset="-122"/>
                <a:ea typeface="华文琥珀" pitchFamily="2" charset="-122"/>
              </a:rPr>
              <a:t>场地</a:t>
            </a:r>
            <a:r>
              <a:rPr lang="zh-CN" alt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华文琥珀" pitchFamily="2" charset="-122"/>
                <a:ea typeface="华文琥珀" pitchFamily="2" charset="-122"/>
              </a:rPr>
              <a:t>选择</a:t>
            </a:r>
            <a:endParaRPr lang="zh-SG" altLang="en-US" sz="2800" dirty="0">
              <a:solidFill>
                <a:prstClr val="black">
                  <a:lumMod val="95000"/>
                  <a:lumOff val="5000"/>
                </a:prstClr>
              </a:solidFill>
              <a:latin typeface="华文琥珀" pitchFamily="2" charset="-122"/>
              <a:ea typeface="华文琥珀" pitchFamily="2" charset="-122"/>
            </a:endParaRPr>
          </a:p>
        </p:txBody>
      </p:sp>
      <p:sp>
        <p:nvSpPr>
          <p:cNvPr id="11" name="上箭头 10"/>
          <p:cNvSpPr/>
          <p:nvPr/>
        </p:nvSpPr>
        <p:spPr>
          <a:xfrm rot="5400000">
            <a:off x="2549452" y="465502"/>
            <a:ext cx="916408" cy="2761144"/>
          </a:xfrm>
          <a:prstGeom prst="upArrow">
            <a:avLst/>
          </a:pr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91428" tIns="45715" rIns="91428" bIns="45715" anchor="ctr"/>
          <a:lstStyle/>
          <a:p>
            <a:pPr algn="ctr">
              <a:defRPr/>
            </a:pPr>
            <a:endParaRPr lang="zh-CN" altLang="en-US" sz="1400" kern="0" dirty="0">
              <a:solidFill>
                <a:sysClr val="window" lastClr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上箭头 11"/>
          <p:cNvSpPr/>
          <p:nvPr/>
        </p:nvSpPr>
        <p:spPr>
          <a:xfrm rot="5400000">
            <a:off x="2496076" y="1354543"/>
            <a:ext cx="931639" cy="2875532"/>
          </a:xfrm>
          <a:prstGeom prst="upArrow">
            <a:avLst/>
          </a:pr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lIns="91428" tIns="45715" rIns="91428" bIns="45715" anchor="ctr"/>
          <a:lstStyle/>
          <a:p>
            <a:pPr algn="ctr">
              <a:defRPr/>
            </a:pPr>
            <a:endParaRPr lang="zh-CN" altLang="en-US" sz="1400" kern="0" dirty="0">
              <a:solidFill>
                <a:sysClr val="window" lastClr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上箭头 12"/>
          <p:cNvSpPr/>
          <p:nvPr/>
        </p:nvSpPr>
        <p:spPr>
          <a:xfrm rot="5400000">
            <a:off x="2480032" y="3089556"/>
            <a:ext cx="882561" cy="2879686"/>
          </a:xfrm>
          <a:prstGeom prst="upArrow">
            <a:avLst/>
          </a:pr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lIns="91428" tIns="45715" rIns="91428" bIns="45715" anchor="ctr"/>
          <a:lstStyle/>
          <a:p>
            <a:pPr algn="ctr">
              <a:defRPr/>
            </a:pPr>
            <a:endParaRPr lang="zh-CN" altLang="en-US" sz="1400" kern="0" dirty="0">
              <a:solidFill>
                <a:sysClr val="window" lastClr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TextBox 37"/>
          <p:cNvSpPr txBox="1">
            <a:spLocks noChangeArrowheads="1"/>
          </p:cNvSpPr>
          <p:nvPr/>
        </p:nvSpPr>
        <p:spPr bwMode="auto">
          <a:xfrm>
            <a:off x="4642560" y="1584469"/>
            <a:ext cx="2893091" cy="523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8" tIns="45715" rIns="91428" bIns="45715">
            <a:spAutoFit/>
          </a:bodyPr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lvl="0"/>
            <a:r>
              <a:rPr lang="zh-CN" alt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华文琥珀" pitchFamily="2" charset="-122"/>
                <a:ea typeface="华文琥珀" pitchFamily="2" charset="-122"/>
              </a:rPr>
              <a:t>人数多少</a:t>
            </a:r>
            <a:endParaRPr lang="zh-SG" altLang="en-US" sz="2800" dirty="0">
              <a:solidFill>
                <a:prstClr val="black">
                  <a:lumMod val="95000"/>
                  <a:lumOff val="5000"/>
                </a:prstClr>
              </a:solidFill>
              <a:latin typeface="华文琥珀" pitchFamily="2" charset="-122"/>
              <a:ea typeface="华文琥珀" pitchFamily="2" charset="-122"/>
            </a:endParaRPr>
          </a:p>
        </p:txBody>
      </p:sp>
      <p:sp>
        <p:nvSpPr>
          <p:cNvPr id="15" name="TextBox 37"/>
          <p:cNvSpPr txBox="1">
            <a:spLocks noChangeArrowheads="1"/>
          </p:cNvSpPr>
          <p:nvPr/>
        </p:nvSpPr>
        <p:spPr bwMode="auto">
          <a:xfrm>
            <a:off x="4710939" y="4277978"/>
            <a:ext cx="3011958" cy="523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8" tIns="45715" rIns="91428" bIns="45715">
            <a:spAutoFit/>
          </a:bodyPr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lvl="0"/>
            <a:r>
              <a:rPr lang="zh-CN" alt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华文琥珀" pitchFamily="2" charset="-122"/>
                <a:ea typeface="华文琥珀" pitchFamily="2" charset="-122"/>
              </a:rPr>
              <a:t>时间</a:t>
            </a:r>
            <a:r>
              <a:rPr lang="zh-CN" alt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华文琥珀" pitchFamily="2" charset="-122"/>
                <a:ea typeface="华文琥珀" pitchFamily="2" charset="-122"/>
              </a:rPr>
              <a:t>校订</a:t>
            </a:r>
            <a:endParaRPr lang="zh-SG" altLang="en-US" sz="2800" dirty="0">
              <a:solidFill>
                <a:prstClr val="black">
                  <a:lumMod val="95000"/>
                  <a:lumOff val="5000"/>
                </a:prstClr>
              </a:solidFill>
              <a:latin typeface="华文琥珀" pitchFamily="2" charset="-122"/>
              <a:ea typeface="华文琥珀" pitchFamily="2" charset="-122"/>
            </a:endParaRPr>
          </a:p>
        </p:txBody>
      </p:sp>
      <p:sp>
        <p:nvSpPr>
          <p:cNvPr id="16" name="TextBox 37"/>
          <p:cNvSpPr txBox="1">
            <a:spLocks noChangeArrowheads="1"/>
          </p:cNvSpPr>
          <p:nvPr/>
        </p:nvSpPr>
        <p:spPr bwMode="auto">
          <a:xfrm>
            <a:off x="4710939" y="2410386"/>
            <a:ext cx="2889553" cy="523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8" tIns="45715" rIns="91428" bIns="45715">
            <a:spAutoFit/>
          </a:bodyPr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lvl="0"/>
            <a:r>
              <a:rPr lang="zh-CN" alt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华文琥珀" pitchFamily="2" charset="-122"/>
                <a:ea typeface="华文琥珀" pitchFamily="2" charset="-122"/>
              </a:rPr>
              <a:t>地点</a:t>
            </a:r>
            <a:r>
              <a:rPr lang="zh-CN" alt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华文琥珀" pitchFamily="2" charset="-122"/>
                <a:ea typeface="华文琥珀" pitchFamily="2" charset="-122"/>
              </a:rPr>
              <a:t>容量</a:t>
            </a:r>
            <a:endParaRPr lang="zh-SG" altLang="en-US" sz="2800" dirty="0">
              <a:solidFill>
                <a:prstClr val="black">
                  <a:lumMod val="95000"/>
                  <a:lumOff val="5000"/>
                </a:prstClr>
              </a:solidFill>
              <a:latin typeface="华文琥珀" pitchFamily="2" charset="-122"/>
              <a:ea typeface="华文琥珀" pitchFamily="2" charset="-122"/>
            </a:endParaRPr>
          </a:p>
        </p:txBody>
      </p:sp>
      <p:sp>
        <p:nvSpPr>
          <p:cNvPr id="17" name="上箭头 16"/>
          <p:cNvSpPr/>
          <p:nvPr/>
        </p:nvSpPr>
        <p:spPr>
          <a:xfrm rot="5400000">
            <a:off x="2503182" y="2257982"/>
            <a:ext cx="820623" cy="2839650"/>
          </a:xfrm>
          <a:prstGeom prst="upArrow">
            <a:avLst/>
          </a:pr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91428" tIns="45715" rIns="91428" bIns="45715" anchor="ctr"/>
          <a:lstStyle/>
          <a:p>
            <a:pPr algn="ctr">
              <a:defRPr/>
            </a:pPr>
            <a:endParaRPr lang="zh-CN" altLang="en-US" sz="1400" kern="0" dirty="0">
              <a:solidFill>
                <a:sysClr val="window" lastClr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/>
        </p:nvSpPr>
        <p:spPr bwMode="auto">
          <a:xfrm>
            <a:off x="71248" y="3364841"/>
            <a:ext cx="1174740" cy="1174742"/>
          </a:xfrm>
          <a:prstGeom prst="ellipse">
            <a:avLst/>
          </a:prstGeom>
          <a:solidFill>
            <a:srgbClr val="C00000"/>
          </a:solidFill>
          <a:ln w="635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/>
        </p:spPr>
        <p:txBody>
          <a:bodyPr lIns="91428" tIns="45715" rIns="91428" bIns="45715" anchor="ctr"/>
          <a:lstStyle/>
          <a:p>
            <a:pPr algn="ctr">
              <a:defRPr/>
            </a:pPr>
            <a:r>
              <a:rPr lang="zh-CN" altLang="en-US" sz="2000" kern="0" dirty="0">
                <a:solidFill>
                  <a:sysClr val="window" lastClr="FFFFFF"/>
                </a:solidFill>
                <a:ea typeface="微软雅黑" panose="020B0503020204020204" pitchFamily="34" charset="-122"/>
              </a:rPr>
              <a:t>地点时间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58618" y="771550"/>
            <a:ext cx="78738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ctr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0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界定会议规模范围，拟定召开地点时间</a:t>
            </a:r>
            <a:endParaRPr lang="en-US" altLang="zh-CN" sz="20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</p:txBody>
      </p:sp>
      <p:sp>
        <p:nvSpPr>
          <p:cNvPr id="21" name="云形标注 20"/>
          <p:cNvSpPr/>
          <p:nvPr/>
        </p:nvSpPr>
        <p:spPr>
          <a:xfrm>
            <a:off x="7207202" y="1191271"/>
            <a:ext cx="1728191" cy="1073594"/>
          </a:xfrm>
          <a:prstGeom prst="cloudCallout">
            <a:avLst>
              <a:gd name="adj1" fmla="val -129412"/>
              <a:gd name="adj2" fmla="val 88459"/>
            </a:avLst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预算资料</a:t>
            </a:r>
            <a:endParaRPr lang="en-US" altLang="zh-CN" dirty="0" smtClean="0"/>
          </a:p>
          <a:p>
            <a:pPr algn="ctr"/>
            <a:r>
              <a:rPr lang="zh-CN" altLang="en-US" dirty="0"/>
              <a:t>预算资金</a:t>
            </a:r>
            <a:endParaRPr lang="zh-SG" altLang="en-US" dirty="0"/>
          </a:p>
        </p:txBody>
      </p:sp>
      <p:sp>
        <p:nvSpPr>
          <p:cNvPr id="20" name="椭圆 19"/>
          <p:cNvSpPr/>
          <p:nvPr/>
        </p:nvSpPr>
        <p:spPr bwMode="auto">
          <a:xfrm>
            <a:off x="72444" y="1617567"/>
            <a:ext cx="1174740" cy="1174742"/>
          </a:xfrm>
          <a:prstGeom prst="ellipse">
            <a:avLst/>
          </a:prstGeom>
          <a:solidFill>
            <a:srgbClr val="C00000"/>
          </a:solidFill>
          <a:ln w="635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/>
        </p:spPr>
        <p:txBody>
          <a:bodyPr lIns="91428" tIns="45715" rIns="91428" bIns="45715" anchor="ctr"/>
          <a:lstStyle/>
          <a:p>
            <a:pPr algn="ctr">
              <a:defRPr/>
            </a:pPr>
            <a:r>
              <a:rPr lang="zh-CN" altLang="en-US" sz="2000" kern="0" dirty="0" smtClean="0">
                <a:solidFill>
                  <a:sysClr val="window" lastClr="FFFFFF"/>
                </a:solidFill>
                <a:ea typeface="微软雅黑" panose="020B0503020204020204" pitchFamily="34" charset="-122"/>
              </a:rPr>
              <a:t>规模</a:t>
            </a:r>
            <a:r>
              <a:rPr lang="zh-CN" altLang="en-US" sz="2000" kern="0" dirty="0">
                <a:solidFill>
                  <a:sysClr val="window" lastClr="FFFFFF"/>
                </a:solidFill>
                <a:ea typeface="微软雅黑" panose="020B0503020204020204" pitchFamily="34" charset="-122"/>
              </a:rPr>
              <a:t>人数</a:t>
            </a:r>
          </a:p>
        </p:txBody>
      </p:sp>
    </p:spTree>
    <p:extLst>
      <p:ext uri="{BB962C8B-B14F-4D97-AF65-F5344CB8AC3E}">
        <p14:creationId xmlns:p14="http://schemas.microsoft.com/office/powerpoint/2010/main" val="1395586939"/>
      </p:ext>
    </p:extLst>
  </p:cSld>
  <p:clrMapOvr>
    <a:masterClrMapping/>
  </p:clrMapOvr>
  <p:transition spd="slow" advTm="9873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9207" y="-19318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29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11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624706"/>
            <a:ext cx="9099297" cy="449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079889"/>
      </p:ext>
    </p:extLst>
  </p:cSld>
  <p:clrMapOvr>
    <a:masterClrMapping/>
  </p:clrMapOvr>
  <p:transition spd="slow" advTm="5311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0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12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rot="-600000">
            <a:off x="6105945" y="1205638"/>
            <a:ext cx="1815577" cy="1224136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600000">
            <a:off x="6032646" y="3645266"/>
            <a:ext cx="1815577" cy="1224136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344507" y="2381006"/>
            <a:ext cx="1815577" cy="1224136"/>
          </a:xfrm>
          <a:prstGeom prst="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019612" y="1419622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b="1" dirty="0">
                <a:ln w="12700">
                  <a:solidFill>
                    <a:srgbClr val="1F497D">
                      <a:satMod val="155000"/>
                    </a:srgbClr>
                  </a:solidFill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宋体"/>
              </a:rPr>
              <a:t>会议议程日程</a:t>
            </a:r>
            <a:endParaRPr lang="zh-SG" altLang="en-US" sz="2400" b="1" dirty="0">
              <a:ln w="12700">
                <a:solidFill>
                  <a:srgbClr val="1F497D">
                    <a:satMod val="155000"/>
                  </a:srgbClr>
                </a:solidFill>
                <a:prstDash val="solid"/>
              </a:ln>
              <a:solidFill>
                <a:srgbClr val="0070C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宋体"/>
            </a:endParaRPr>
          </a:p>
        </p:txBody>
      </p:sp>
      <p:graphicFrame>
        <p:nvGraphicFramePr>
          <p:cNvPr id="19" name="图示 18"/>
          <p:cNvGraphicFramePr/>
          <p:nvPr>
            <p:extLst>
              <p:ext uri="{D42A27DB-BD31-4B8C-83A1-F6EECF244321}">
                <p14:modId xmlns:p14="http://schemas.microsoft.com/office/powerpoint/2010/main" val="2121105383"/>
              </p:ext>
            </p:extLst>
          </p:nvPr>
        </p:nvGraphicFramePr>
        <p:xfrm>
          <a:off x="1027232" y="1881287"/>
          <a:ext cx="4122458" cy="14825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658618" y="3291830"/>
            <a:ext cx="3481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zh-CN" altLang="en-US" sz="2400" b="1" dirty="0">
                <a:ln w="12700">
                  <a:solidFill>
                    <a:srgbClr val="1F497D">
                      <a:satMod val="155000"/>
                    </a:srgbClr>
                  </a:solidFill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宋体"/>
              </a:rPr>
              <a:t>会议前后资料</a:t>
            </a:r>
            <a:endParaRPr lang="zh-SG" altLang="en-US" sz="2400" b="1" dirty="0">
              <a:ln w="12700">
                <a:solidFill>
                  <a:srgbClr val="1F497D">
                    <a:satMod val="155000"/>
                  </a:srgbClr>
                </a:solidFill>
                <a:prstDash val="solid"/>
              </a:ln>
              <a:solidFill>
                <a:srgbClr val="0070C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宋体"/>
            </a:endParaRPr>
          </a:p>
        </p:txBody>
      </p:sp>
      <p:graphicFrame>
        <p:nvGraphicFramePr>
          <p:cNvPr id="21" name="图示 20"/>
          <p:cNvGraphicFramePr/>
          <p:nvPr>
            <p:extLst>
              <p:ext uri="{D42A27DB-BD31-4B8C-83A1-F6EECF244321}">
                <p14:modId xmlns:p14="http://schemas.microsoft.com/office/powerpoint/2010/main" val="3600085707"/>
              </p:ext>
            </p:extLst>
          </p:nvPr>
        </p:nvGraphicFramePr>
        <p:xfrm>
          <a:off x="1043608" y="3749330"/>
          <a:ext cx="4176464" cy="12684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755576" y="771550"/>
            <a:ext cx="5688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ctr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0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拟定会议议程日程，会议前后文件资料</a:t>
            </a:r>
            <a:endParaRPr lang="en-US" altLang="zh-CN" sz="20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395586939"/>
      </p:ext>
    </p:extLst>
  </p:cSld>
  <p:clrMapOvr>
    <a:masterClrMapping/>
  </p:clrMapOvr>
  <p:transition spd="slow" advTm="16948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0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13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sp>
        <p:nvSpPr>
          <p:cNvPr id="10" name="对角圆角矩形 9"/>
          <p:cNvSpPr/>
          <p:nvPr/>
        </p:nvSpPr>
        <p:spPr>
          <a:xfrm>
            <a:off x="467701" y="1524568"/>
            <a:ext cx="2214000" cy="1476000"/>
          </a:xfrm>
          <a:prstGeom prst="round2Diag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对角圆角矩形 10"/>
          <p:cNvSpPr/>
          <p:nvPr/>
        </p:nvSpPr>
        <p:spPr>
          <a:xfrm>
            <a:off x="3393550" y="1524568"/>
            <a:ext cx="2214000" cy="1476000"/>
          </a:xfrm>
          <a:prstGeom prst="round2Diag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对角圆角矩形 11"/>
          <p:cNvSpPr/>
          <p:nvPr/>
        </p:nvSpPr>
        <p:spPr>
          <a:xfrm>
            <a:off x="6298588" y="1525516"/>
            <a:ext cx="2214000" cy="1476000"/>
          </a:xfrm>
          <a:prstGeom prst="round2Diag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 rot="10800000" flipV="1">
            <a:off x="467701" y="3280848"/>
            <a:ext cx="2214090" cy="1117811"/>
          </a:xfrm>
          <a:prstGeom prst="roundRect">
            <a:avLst>
              <a:gd name="adj" fmla="val 482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dirty="0">
                <a:solidFill>
                  <a:srgbClr val="FFFF00"/>
                </a:solidFill>
              </a:rPr>
              <a:t>2019</a:t>
            </a:r>
            <a:r>
              <a:rPr lang="zh-CN" altLang="en-US" dirty="0">
                <a:solidFill>
                  <a:srgbClr val="FFFF00"/>
                </a:solidFill>
              </a:rPr>
              <a:t>年</a:t>
            </a:r>
            <a:r>
              <a:rPr lang="en-US" altLang="zh-CN" dirty="0">
                <a:solidFill>
                  <a:srgbClr val="FFFF00"/>
                </a:solidFill>
              </a:rPr>
              <a:t>5</a:t>
            </a:r>
            <a:r>
              <a:rPr lang="zh-CN" altLang="en-US" dirty="0">
                <a:solidFill>
                  <a:srgbClr val="FFFF00"/>
                </a:solidFill>
              </a:rPr>
              <a:t>月</a:t>
            </a:r>
            <a:r>
              <a:rPr lang="en-US" altLang="zh-CN" dirty="0">
                <a:solidFill>
                  <a:srgbClr val="FFFF00"/>
                </a:solidFill>
              </a:rPr>
              <a:t>4</a:t>
            </a:r>
            <a:r>
              <a:rPr lang="zh-CN" altLang="en-US" dirty="0">
                <a:solidFill>
                  <a:srgbClr val="FFFF00"/>
                </a:solidFill>
              </a:rPr>
              <a:t>日下午</a:t>
            </a:r>
            <a:r>
              <a:rPr lang="en-US" altLang="zh-CN" dirty="0">
                <a:solidFill>
                  <a:srgbClr val="FFFF00"/>
                </a:solidFill>
              </a:rPr>
              <a:t>2</a:t>
            </a:r>
            <a:r>
              <a:rPr lang="zh-CN" altLang="en-US" dirty="0">
                <a:solidFill>
                  <a:srgbClr val="FFFF00"/>
                </a:solidFill>
              </a:rPr>
              <a:t>点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 rot="10800000" flipV="1">
            <a:off x="3393551" y="3280848"/>
            <a:ext cx="2214090" cy="1117811"/>
          </a:xfrm>
          <a:prstGeom prst="roundRect">
            <a:avLst>
              <a:gd name="adj" fmla="val 482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dirty="0">
                <a:solidFill>
                  <a:srgbClr val="FFFF00"/>
                </a:solidFill>
              </a:rPr>
              <a:t>商务酒店  餐食住宿</a:t>
            </a:r>
            <a:r>
              <a: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sp>
        <p:nvSpPr>
          <p:cNvPr id="15" name="圆角矩形 14"/>
          <p:cNvSpPr/>
          <p:nvPr/>
        </p:nvSpPr>
        <p:spPr>
          <a:xfrm rot="10800000" flipV="1">
            <a:off x="6298589" y="3280848"/>
            <a:ext cx="2214090" cy="1117811"/>
          </a:xfrm>
          <a:prstGeom prst="roundRect">
            <a:avLst>
              <a:gd name="adj" fmla="val 590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zh-CN" altLang="en-US" dirty="0">
                <a:solidFill>
                  <a:srgbClr val="FFFF00"/>
                </a:solidFill>
              </a:rPr>
              <a:t>后勤服务   预演排练</a:t>
            </a:r>
            <a:endParaRPr lang="zh-SG" altLang="en-US" dirty="0">
              <a:solidFill>
                <a:srgbClr val="FFFF00"/>
              </a:solidFill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2937184" y="3681586"/>
            <a:ext cx="316334" cy="316334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右箭头 16"/>
          <p:cNvSpPr/>
          <p:nvPr/>
        </p:nvSpPr>
        <p:spPr>
          <a:xfrm>
            <a:off x="5863270" y="3681586"/>
            <a:ext cx="316334" cy="316334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28187" y="807502"/>
            <a:ext cx="7344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ctr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0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会议报到地点时间，会议食宿服务安排</a:t>
            </a:r>
            <a:endParaRPr lang="en-US" altLang="zh-CN" sz="20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395586939"/>
      </p:ext>
    </p:extLst>
  </p:cSld>
  <p:clrMapOvr>
    <a:masterClrMapping/>
  </p:clrMapOvr>
  <p:transition spd="slow" advTm="6827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6761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1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14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261024" y="1452622"/>
            <a:ext cx="2574227" cy="2574070"/>
            <a:chOff x="3152953" y="1452622"/>
            <a:chExt cx="2574227" cy="2574070"/>
          </a:xfrm>
        </p:grpSpPr>
        <p:sp>
          <p:nvSpPr>
            <p:cNvPr id="11" name="箭头1"/>
            <p:cNvSpPr>
              <a:spLocks noChangeAspect="1"/>
            </p:cNvSpPr>
            <p:nvPr/>
          </p:nvSpPr>
          <p:spPr bwMode="auto">
            <a:xfrm>
              <a:off x="4461068" y="1452622"/>
              <a:ext cx="1266112" cy="1458040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3175">
              <a:noFill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3202" rIns="0" bIns="43202" anchor="ctr"/>
            <a:lstStyle/>
            <a:p>
              <a:pPr algn="ctr">
                <a:lnSpc>
                  <a:spcPct val="120000"/>
                </a:lnSpc>
                <a:spcBef>
                  <a:spcPts val="425"/>
                </a:spcBef>
                <a:spcAft>
                  <a:spcPts val="425"/>
                </a:spcAft>
                <a:defRPr/>
              </a:pPr>
              <a:endPara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箭头4"/>
            <p:cNvSpPr>
              <a:spLocks noChangeAspect="1"/>
            </p:cNvSpPr>
            <p:nvPr/>
          </p:nvSpPr>
          <p:spPr bwMode="auto">
            <a:xfrm>
              <a:off x="3152953" y="1454123"/>
              <a:ext cx="1437127" cy="1330536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solidFill>
              <a:srgbClr val="C00000"/>
            </a:solidFill>
            <a:ln w="3175">
              <a:noFill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6404" tIns="43202" rIns="86404" bIns="43202" anchor="ctr"/>
            <a:lstStyle/>
            <a:p>
              <a:pPr>
                <a:lnSpc>
                  <a:spcPct val="120000"/>
                </a:lnSpc>
                <a:defRPr/>
              </a:pPr>
              <a:endParaRPr lang="en-US" sz="800" dirty="0">
                <a:solidFill>
                  <a:srgbClr val="4D4D4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箭头3"/>
            <p:cNvSpPr>
              <a:spLocks noChangeAspect="1"/>
            </p:cNvSpPr>
            <p:nvPr/>
          </p:nvSpPr>
          <p:spPr bwMode="auto">
            <a:xfrm>
              <a:off x="3157454" y="2655655"/>
              <a:ext cx="1302115" cy="1371037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3175">
              <a:noFill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6404" tIns="43202" rIns="86404" bIns="43202" anchor="ctr"/>
            <a:lstStyle/>
            <a:p>
              <a:pPr>
                <a:lnSpc>
                  <a:spcPct val="120000"/>
                </a:lnSpc>
                <a:defRPr/>
              </a:pPr>
              <a:endParaRPr lang="en-US" sz="800" dirty="0">
                <a:solidFill>
                  <a:srgbClr val="4D4D4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箭头2"/>
            <p:cNvSpPr>
              <a:spLocks noChangeAspect="1"/>
            </p:cNvSpPr>
            <p:nvPr/>
          </p:nvSpPr>
          <p:spPr bwMode="auto">
            <a:xfrm>
              <a:off x="4333558" y="2784660"/>
              <a:ext cx="1392123" cy="1239033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1754" rIns="0" bIns="31754" anchor="ctr"/>
            <a:lstStyle/>
            <a:p>
              <a:pPr marL="129367" indent="-129367">
                <a:lnSpc>
                  <a:spcPct val="120000"/>
                </a:lnSpc>
                <a:spcBef>
                  <a:spcPts val="425"/>
                </a:spcBef>
                <a:spcAft>
                  <a:spcPts val="425"/>
                </a:spcAft>
                <a:buFont typeface="Arial" pitchFamily="34" charset="0"/>
                <a:buChar char="•"/>
                <a:defRPr/>
              </a:pPr>
              <a:endParaRPr lang="en-US" sz="1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中心文本"/>
          <p:cNvSpPr txBox="1">
            <a:spLocks noChangeArrowheads="1"/>
          </p:cNvSpPr>
          <p:nvPr/>
        </p:nvSpPr>
        <p:spPr bwMode="auto">
          <a:xfrm>
            <a:off x="3959945" y="2382609"/>
            <a:ext cx="1224109" cy="804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4803" tIns="32401" rIns="64803" bIns="32401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方案呈报审批</a:t>
            </a:r>
          </a:p>
        </p:txBody>
      </p:sp>
      <p:sp>
        <p:nvSpPr>
          <p:cNvPr id="16" name="TextBox 10"/>
          <p:cNvSpPr txBox="1"/>
          <p:nvPr/>
        </p:nvSpPr>
        <p:spPr>
          <a:xfrm>
            <a:off x="1771757" y="1454123"/>
            <a:ext cx="2700000" cy="1008112"/>
          </a:xfrm>
          <a:prstGeom prst="rect">
            <a:avLst/>
          </a:prstGeom>
          <a:noFill/>
        </p:spPr>
        <p:txBody>
          <a:bodyPr lIns="86404" tIns="43202" rIns="86404" bIns="43202" anchor="ctr"/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600" kern="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    会议</a:t>
            </a:r>
            <a:r>
              <a:rPr lang="zh-CN" altLang="en-US" sz="16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方案预演</a:t>
            </a:r>
          </a:p>
        </p:txBody>
      </p:sp>
      <p:sp>
        <p:nvSpPr>
          <p:cNvPr id="17" name="TextBox 10"/>
          <p:cNvSpPr txBox="1"/>
          <p:nvPr/>
        </p:nvSpPr>
        <p:spPr>
          <a:xfrm>
            <a:off x="5364088" y="1568036"/>
            <a:ext cx="2628233" cy="936104"/>
          </a:xfrm>
          <a:prstGeom prst="rect">
            <a:avLst/>
          </a:prstGeom>
          <a:noFill/>
        </p:spPr>
        <p:txBody>
          <a:bodyPr lIns="86404" tIns="43202" rIns="86404" bIns="43202" anchor="ctr"/>
          <a:lstStyle/>
          <a:p>
            <a:pPr>
              <a:lnSpc>
                <a:spcPct val="130000"/>
              </a:lnSpc>
              <a:defRPr/>
            </a:pPr>
            <a:r>
              <a:rPr lang="zh-CN" altLang="en-US" sz="1600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问题</a:t>
            </a:r>
            <a:r>
              <a:rPr lang="zh-CN" altLang="en-US" sz="16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修改反馈</a:t>
            </a:r>
          </a:p>
        </p:txBody>
      </p:sp>
      <p:sp>
        <p:nvSpPr>
          <p:cNvPr id="18" name="TextBox 10"/>
          <p:cNvSpPr txBox="1"/>
          <p:nvPr/>
        </p:nvSpPr>
        <p:spPr>
          <a:xfrm>
            <a:off x="1998151" y="3138370"/>
            <a:ext cx="2700000" cy="1074290"/>
          </a:xfrm>
          <a:prstGeom prst="rect">
            <a:avLst/>
          </a:prstGeom>
          <a:noFill/>
        </p:spPr>
        <p:txBody>
          <a:bodyPr lIns="86404" tIns="43202" rIns="86404" bIns="43202" anchor="ctr"/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600" kern="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  预演</a:t>
            </a:r>
            <a:r>
              <a:rPr lang="zh-CN" altLang="en-US" sz="16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存在问题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508104" y="3122060"/>
            <a:ext cx="2628233" cy="1002282"/>
          </a:xfrm>
          <a:prstGeom prst="rect">
            <a:avLst/>
          </a:prstGeom>
          <a:noFill/>
        </p:spPr>
        <p:txBody>
          <a:bodyPr lIns="86404" tIns="43202" rIns="86404" bIns="43202" anchor="ctr"/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600" kern="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    其他</a:t>
            </a:r>
            <a:r>
              <a:rPr lang="zh-CN" altLang="en-US" sz="16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事项说明</a:t>
            </a:r>
          </a:p>
        </p:txBody>
      </p:sp>
      <p:sp>
        <p:nvSpPr>
          <p:cNvPr id="8" name="左箭头 7"/>
          <p:cNvSpPr/>
          <p:nvPr/>
        </p:nvSpPr>
        <p:spPr>
          <a:xfrm>
            <a:off x="1547664" y="2514101"/>
            <a:ext cx="1296144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sp>
        <p:nvSpPr>
          <p:cNvPr id="20" name="右箭头 19"/>
          <p:cNvSpPr/>
          <p:nvPr/>
        </p:nvSpPr>
        <p:spPr>
          <a:xfrm>
            <a:off x="6300192" y="2637428"/>
            <a:ext cx="1266440" cy="4070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291952" y="2571751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FF0000"/>
                </a:solidFill>
              </a:rPr>
              <a:t>会议草案</a:t>
            </a:r>
            <a:endParaRPr lang="zh-SG" altLang="en-US" sz="2000" b="1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768832" y="2655655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FF0000"/>
                </a:solidFill>
              </a:rPr>
              <a:t>会议审定</a:t>
            </a:r>
            <a:endParaRPr lang="zh-SG" altLang="en-US" sz="2000" b="1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31640" y="843558"/>
            <a:ext cx="60486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ctr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0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其他会议事项说明，方案呈报领导审批</a:t>
            </a:r>
            <a:endParaRPr lang="en-US" altLang="zh-CN" sz="20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395586939"/>
      </p:ext>
    </p:extLst>
  </p:cSld>
  <p:clrMapOvr>
    <a:masterClrMapping/>
  </p:clrMapOvr>
  <p:transition spd="slow" advTm="10887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803" cy="514403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24" r="80417"/>
          <a:stretch/>
        </p:blipFill>
        <p:spPr>
          <a:xfrm>
            <a:off x="0" y="1536187"/>
            <a:ext cx="1790700" cy="318778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382"/>
          <a:stretch/>
        </p:blipFill>
        <p:spPr>
          <a:xfrm>
            <a:off x="1944" y="3773713"/>
            <a:ext cx="9140111" cy="136849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Freeform 5"/>
          <p:cNvSpPr>
            <a:spLocks/>
          </p:cNvSpPr>
          <p:nvPr/>
        </p:nvSpPr>
        <p:spPr bwMode="auto">
          <a:xfrm>
            <a:off x="2814776" y="1448591"/>
            <a:ext cx="4277504" cy="2107409"/>
          </a:xfrm>
          <a:custGeom>
            <a:avLst/>
            <a:gdLst>
              <a:gd name="T0" fmla="*/ 97 w 9549"/>
              <a:gd name="T1" fmla="*/ 0 h 4700"/>
              <a:gd name="T2" fmla="*/ 9452 w 9549"/>
              <a:gd name="T3" fmla="*/ 0 h 4700"/>
              <a:gd name="T4" fmla="*/ 9549 w 9549"/>
              <a:gd name="T5" fmla="*/ 97 h 4700"/>
              <a:gd name="T6" fmla="*/ 9549 w 9549"/>
              <a:gd name="T7" fmla="*/ 4603 h 4700"/>
              <a:gd name="T8" fmla="*/ 9452 w 9549"/>
              <a:gd name="T9" fmla="*/ 4700 h 4700"/>
              <a:gd name="T10" fmla="*/ 97 w 9549"/>
              <a:gd name="T11" fmla="*/ 4700 h 4700"/>
              <a:gd name="T12" fmla="*/ 0 w 9549"/>
              <a:gd name="T13" fmla="*/ 4603 h 4700"/>
              <a:gd name="T14" fmla="*/ 0 w 9549"/>
              <a:gd name="T15" fmla="*/ 97 h 4700"/>
              <a:gd name="T16" fmla="*/ 97 w 9549"/>
              <a:gd name="T17" fmla="*/ 0 h 4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549" h="4700">
                <a:moveTo>
                  <a:pt x="97" y="0"/>
                </a:moveTo>
                <a:lnTo>
                  <a:pt x="9452" y="0"/>
                </a:lnTo>
                <a:cubicBezTo>
                  <a:pt x="9505" y="0"/>
                  <a:pt x="9549" y="43"/>
                  <a:pt x="9549" y="97"/>
                </a:cubicBezTo>
                <a:lnTo>
                  <a:pt x="9549" y="4603"/>
                </a:lnTo>
                <a:cubicBezTo>
                  <a:pt x="9549" y="4656"/>
                  <a:pt x="9505" y="4700"/>
                  <a:pt x="9452" y="4700"/>
                </a:cubicBezTo>
                <a:lnTo>
                  <a:pt x="97" y="4700"/>
                </a:lnTo>
                <a:cubicBezTo>
                  <a:pt x="44" y="4700"/>
                  <a:pt x="0" y="4656"/>
                  <a:pt x="0" y="4603"/>
                </a:cubicBezTo>
                <a:lnTo>
                  <a:pt x="0" y="97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 dirty="0"/>
          </a:p>
        </p:txBody>
      </p:sp>
      <p:sp>
        <p:nvSpPr>
          <p:cNvPr id="17" name="Freeform 6"/>
          <p:cNvSpPr>
            <a:spLocks/>
          </p:cNvSpPr>
          <p:nvPr/>
        </p:nvSpPr>
        <p:spPr bwMode="auto">
          <a:xfrm>
            <a:off x="2755247" y="1326604"/>
            <a:ext cx="1465201" cy="117185"/>
          </a:xfrm>
          <a:custGeom>
            <a:avLst/>
            <a:gdLst>
              <a:gd name="T0" fmla="*/ 249 w 3270"/>
              <a:gd name="T1" fmla="*/ 261 h 261"/>
              <a:gd name="T2" fmla="*/ 3270 w 3270"/>
              <a:gd name="T3" fmla="*/ 261 h 261"/>
              <a:gd name="T4" fmla="*/ 3022 w 3270"/>
              <a:gd name="T5" fmla="*/ 0 h 261"/>
              <a:gd name="T6" fmla="*/ 0 w 3270"/>
              <a:gd name="T7" fmla="*/ 0 h 261"/>
              <a:gd name="T8" fmla="*/ 249 w 3270"/>
              <a:gd name="T9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70" h="261">
                <a:moveTo>
                  <a:pt x="249" y="261"/>
                </a:moveTo>
                <a:lnTo>
                  <a:pt x="3270" y="261"/>
                </a:lnTo>
                <a:lnTo>
                  <a:pt x="3022" y="0"/>
                </a:lnTo>
                <a:lnTo>
                  <a:pt x="0" y="0"/>
                </a:lnTo>
                <a:lnTo>
                  <a:pt x="249" y="261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/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2755246" y="1326604"/>
            <a:ext cx="1353823" cy="940362"/>
          </a:xfrm>
          <a:custGeom>
            <a:avLst/>
            <a:gdLst>
              <a:gd name="T0" fmla="*/ 3022 w 3022"/>
              <a:gd name="T1" fmla="*/ 0 h 2098"/>
              <a:gd name="T2" fmla="*/ 0 w 3022"/>
              <a:gd name="T3" fmla="*/ 0 h 2098"/>
              <a:gd name="T4" fmla="*/ 0 w 3022"/>
              <a:gd name="T5" fmla="*/ 2098 h 2098"/>
              <a:gd name="T6" fmla="*/ 2165 w 3022"/>
              <a:gd name="T7" fmla="*/ 2098 h 2098"/>
              <a:gd name="T8" fmla="*/ 3022 w 3022"/>
              <a:gd name="T9" fmla="*/ 0 h 2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22" h="2098">
                <a:moveTo>
                  <a:pt x="3022" y="0"/>
                </a:moveTo>
                <a:lnTo>
                  <a:pt x="0" y="0"/>
                </a:lnTo>
                <a:lnTo>
                  <a:pt x="0" y="2098"/>
                </a:lnTo>
                <a:lnTo>
                  <a:pt x="2165" y="2098"/>
                </a:lnTo>
                <a:lnTo>
                  <a:pt x="3022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0" tIns="0" rIns="180000" bIns="34281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4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8"/>
          <p:cNvSpPr>
            <a:spLocks/>
          </p:cNvSpPr>
          <p:nvPr/>
        </p:nvSpPr>
        <p:spPr bwMode="auto">
          <a:xfrm>
            <a:off x="6666527" y="3130079"/>
            <a:ext cx="425754" cy="425922"/>
          </a:xfrm>
          <a:custGeom>
            <a:avLst/>
            <a:gdLst>
              <a:gd name="T0" fmla="*/ 782 w 782"/>
              <a:gd name="T1" fmla="*/ 0 h 782"/>
              <a:gd name="T2" fmla="*/ 782 w 782"/>
              <a:gd name="T3" fmla="*/ 685 h 782"/>
              <a:gd name="T4" fmla="*/ 685 w 782"/>
              <a:gd name="T5" fmla="*/ 782 h 782"/>
              <a:gd name="T6" fmla="*/ 0 w 782"/>
              <a:gd name="T7" fmla="*/ 782 h 782"/>
              <a:gd name="T8" fmla="*/ 782 w 782"/>
              <a:gd name="T9" fmla="*/ 0 h 7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2" h="782">
                <a:moveTo>
                  <a:pt x="782" y="0"/>
                </a:moveTo>
                <a:lnTo>
                  <a:pt x="782" y="685"/>
                </a:lnTo>
                <a:cubicBezTo>
                  <a:pt x="782" y="738"/>
                  <a:pt x="738" y="782"/>
                  <a:pt x="685" y="782"/>
                </a:cubicBezTo>
                <a:lnTo>
                  <a:pt x="0" y="782"/>
                </a:lnTo>
                <a:lnTo>
                  <a:pt x="782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038737" y="1668708"/>
            <a:ext cx="2703086" cy="438563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总结探讨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025835" y="2216746"/>
            <a:ext cx="2586351" cy="1038728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zh-CN" altLang="en-US" sz="1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方案文档</a:t>
            </a:r>
            <a:endParaRPr lang="en-US" altLang="zh-CN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思维导图</a:t>
            </a:r>
            <a:endParaRPr lang="zh-CN" altLang="en-US" sz="1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物品记账</a:t>
            </a:r>
            <a:endParaRPr lang="zh-CN" altLang="en-US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同心圆 8"/>
          <p:cNvSpPr/>
          <p:nvPr/>
        </p:nvSpPr>
        <p:spPr>
          <a:xfrm rot="5400000">
            <a:off x="6876256" y="3348000"/>
            <a:ext cx="168877" cy="168877"/>
          </a:xfrm>
          <a:custGeom>
            <a:avLst/>
            <a:gdLst/>
            <a:ahLst/>
            <a:cxnLst/>
            <a:rect l="l" t="t" r="r" b="b"/>
            <a:pathLst>
              <a:path w="661820" h="661820">
                <a:moveTo>
                  <a:pt x="330911" y="100188"/>
                </a:moveTo>
                <a:lnTo>
                  <a:pt x="542111" y="464326"/>
                </a:lnTo>
                <a:lnTo>
                  <a:pt x="119710" y="464326"/>
                </a:lnTo>
                <a:close/>
                <a:moveTo>
                  <a:pt x="330910" y="56830"/>
                </a:moveTo>
                <a:cubicBezTo>
                  <a:pt x="179540" y="56830"/>
                  <a:pt x="56830" y="179540"/>
                  <a:pt x="56830" y="330910"/>
                </a:cubicBezTo>
                <a:cubicBezTo>
                  <a:pt x="56830" y="482280"/>
                  <a:pt x="179540" y="604990"/>
                  <a:pt x="330910" y="604990"/>
                </a:cubicBezTo>
                <a:cubicBezTo>
                  <a:pt x="482280" y="604990"/>
                  <a:pt x="604990" y="482280"/>
                  <a:pt x="604990" y="330910"/>
                </a:cubicBezTo>
                <a:cubicBezTo>
                  <a:pt x="604990" y="179540"/>
                  <a:pt x="482280" y="56830"/>
                  <a:pt x="330910" y="56830"/>
                </a:cubicBezTo>
                <a:close/>
                <a:moveTo>
                  <a:pt x="330910" y="0"/>
                </a:moveTo>
                <a:cubicBezTo>
                  <a:pt x="513667" y="0"/>
                  <a:pt x="661820" y="148153"/>
                  <a:pt x="661820" y="330910"/>
                </a:cubicBezTo>
                <a:cubicBezTo>
                  <a:pt x="661820" y="513667"/>
                  <a:pt x="513667" y="661820"/>
                  <a:pt x="330910" y="661820"/>
                </a:cubicBezTo>
                <a:cubicBezTo>
                  <a:pt x="148153" y="661820"/>
                  <a:pt x="0" y="513667"/>
                  <a:pt x="0" y="330910"/>
                </a:cubicBezTo>
                <a:cubicBezTo>
                  <a:pt x="0" y="148153"/>
                  <a:pt x="148153" y="0"/>
                  <a:pt x="33091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987824" y="1380713"/>
            <a:ext cx="5645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4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3757390"/>
      </p:ext>
    </p:extLst>
  </p:cSld>
  <p:clrMapOvr>
    <a:masterClrMapping/>
  </p:clrMapOvr>
  <p:transition spd="slow" advTm="6588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2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总结探讨</a:t>
            </a: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16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7024"/>
            <a:ext cx="9181033" cy="4330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5586939"/>
      </p:ext>
    </p:extLst>
  </p:cSld>
  <p:clrMapOvr>
    <a:masterClrMapping/>
  </p:clrMapOvr>
  <p:transition spd="slow" advTm="6271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9207" y="-19318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0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总结探讨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17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4" y="590024"/>
            <a:ext cx="2843808" cy="4554651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676" y="576000"/>
            <a:ext cx="3303209" cy="4484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576000"/>
            <a:ext cx="3194641" cy="4548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5586939"/>
      </p:ext>
    </p:extLst>
  </p:cSld>
  <p:clrMapOvr>
    <a:masterClrMapping/>
  </p:clrMapOvr>
  <p:transition spd="slow" advTm="5311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9207" y="-19318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0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总结探讨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18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562998"/>
            <a:ext cx="9099297" cy="4561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096628"/>
      </p:ext>
    </p:extLst>
  </p:cSld>
  <p:clrMapOvr>
    <a:masterClrMapping/>
  </p:clrMapOvr>
  <p:transition spd="slow" advTm="5311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803" cy="51440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382"/>
          <a:stretch/>
        </p:blipFill>
        <p:spPr>
          <a:xfrm>
            <a:off x="1944" y="3773713"/>
            <a:ext cx="9140111" cy="136849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22" r="84777"/>
          <a:stretch/>
        </p:blipFill>
        <p:spPr>
          <a:xfrm>
            <a:off x="1944" y="1770743"/>
            <a:ext cx="1391427" cy="33714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841" r="52858"/>
          <a:stretch/>
        </p:blipFill>
        <p:spPr>
          <a:xfrm>
            <a:off x="1944" y="3643085"/>
            <a:ext cx="4308799" cy="149911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10371" r="62738" b="41164"/>
          <a:stretch/>
        </p:blipFill>
        <p:spPr>
          <a:xfrm>
            <a:off x="961897" y="233058"/>
            <a:ext cx="2035629" cy="2492829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331640" y="1923678"/>
            <a:ext cx="8157690" cy="1092585"/>
          </a:xfrm>
          <a:prstGeom prst="rect">
            <a:avLst/>
          </a:prstGeom>
        </p:spPr>
        <p:txBody>
          <a:bodyPr wrap="square" lIns="76179" tIns="38089" rIns="76179" bIns="38089" anchor="ctr">
            <a:spAutoFit/>
          </a:bodyPr>
          <a:lstStyle/>
          <a:p>
            <a:pPr algn="ctr"/>
            <a:r>
              <a:rPr lang="zh-CN" altLang="en-US" sz="6600" b="1" spc="500" dirty="0" smtClean="0">
                <a:solidFill>
                  <a:srgbClr val="FFC000"/>
                </a:solidFill>
                <a:latin typeface="Adobe Gothic Std B" pitchFamily="34" charset="-128"/>
                <a:ea typeface="微软雅黑" pitchFamily="34" charset="-122"/>
              </a:rPr>
              <a:t>批评指正，谢谢！</a:t>
            </a:r>
            <a:endParaRPr lang="zh-CN" altLang="en-US" sz="6600" b="1" spc="500" dirty="0">
              <a:solidFill>
                <a:srgbClr val="FFC000"/>
              </a:solidFill>
              <a:latin typeface="Adobe Gothic Std B" pitchFamily="34" charset="-128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0280387"/>
      </p:ext>
    </p:extLst>
  </p:cSld>
  <p:clrMapOvr>
    <a:masterClrMapping/>
  </p:clrMapOvr>
  <p:transition spd="slow" advTm="2204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803" cy="514403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24" r="80417"/>
          <a:stretch/>
        </p:blipFill>
        <p:spPr>
          <a:xfrm>
            <a:off x="0" y="1536187"/>
            <a:ext cx="1790700" cy="318778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10371" r="62738" b="41164"/>
          <a:stretch/>
        </p:blipFill>
        <p:spPr>
          <a:xfrm>
            <a:off x="1259408" y="339502"/>
            <a:ext cx="1800424" cy="220479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131840" y="1648669"/>
            <a:ext cx="5724777" cy="179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zh-CN" altLang="en-US" sz="24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参赛组：行政小组</a:t>
            </a:r>
            <a:endParaRPr lang="en-US" altLang="zh-CN" sz="2400" b="1" dirty="0">
              <a:ln>
                <a:solidFill>
                  <a:srgbClr val="FFFF00"/>
                </a:solidFill>
              </a:ln>
              <a:solidFill>
                <a:srgbClr val="FFFF00"/>
              </a:solidFill>
            </a:endParaRPr>
          </a:p>
          <a:p>
            <a:pPr lvl="0">
              <a:spcBef>
                <a:spcPct val="20000"/>
              </a:spcBef>
            </a:pPr>
            <a:r>
              <a:rPr lang="zh-CN" altLang="en-US" sz="24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主讲人：</a:t>
            </a:r>
            <a:r>
              <a:rPr lang="zh-CN" altLang="en-US" sz="2400" b="1" dirty="0" smtClean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余晓莉</a:t>
            </a:r>
            <a:endParaRPr lang="en-US" altLang="zh-CN" sz="2400" b="1" dirty="0" smtClean="0">
              <a:ln>
                <a:solidFill>
                  <a:srgbClr val="FFFF00"/>
                </a:solidFill>
              </a:ln>
              <a:solidFill>
                <a:srgbClr val="FFFF00"/>
              </a:solidFill>
            </a:endParaRPr>
          </a:p>
          <a:p>
            <a:pPr lvl="0">
              <a:spcBef>
                <a:spcPct val="20000"/>
              </a:spcBef>
            </a:pPr>
            <a:r>
              <a:rPr lang="zh-CN" altLang="en-US" sz="2400" b="1" dirty="0" smtClean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协作</a:t>
            </a:r>
            <a:r>
              <a:rPr lang="zh-CN" altLang="en-US" sz="24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人：汤艳婷 包曌曌  </a:t>
            </a:r>
            <a:endParaRPr lang="en-US" altLang="zh-CN" sz="2400" b="1" dirty="0">
              <a:ln>
                <a:solidFill>
                  <a:srgbClr val="FFFF00"/>
                </a:solidFill>
              </a:ln>
              <a:solidFill>
                <a:srgbClr val="FFFF00"/>
              </a:solidFill>
            </a:endParaRPr>
          </a:p>
          <a:p>
            <a:pPr lvl="0">
              <a:spcBef>
                <a:spcPct val="20000"/>
              </a:spcBef>
            </a:pPr>
            <a:r>
              <a:rPr lang="en-US" altLang="zh-CN" sz="24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                  </a:t>
            </a:r>
            <a:r>
              <a:rPr lang="zh-CN" altLang="en-US" sz="2400" b="1" dirty="0" smtClean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周</a:t>
            </a:r>
            <a:r>
              <a:rPr lang="zh-CN" altLang="en-US" sz="24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正荣</a:t>
            </a:r>
            <a:r>
              <a:rPr lang="en-US" altLang="zh-CN" sz="24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 </a:t>
            </a:r>
            <a:r>
              <a:rPr lang="zh-CN" altLang="en-US" sz="24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</a:rPr>
              <a:t>孙丽</a:t>
            </a:r>
            <a:endParaRPr lang="zh-SG" altLang="en-US" sz="2400" b="1" dirty="0">
              <a:ln>
                <a:solidFill>
                  <a:srgbClr val="FFFF00"/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382"/>
          <a:stretch/>
        </p:blipFill>
        <p:spPr>
          <a:xfrm>
            <a:off x="1944" y="3773713"/>
            <a:ext cx="9140111" cy="136849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3213860"/>
      </p:ext>
    </p:extLst>
  </p:cSld>
  <p:clrMapOvr>
    <a:masterClrMapping/>
  </p:clrMapOvr>
  <p:transition spd="slow" advTm="7122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803" cy="5144034"/>
          </a:xfrm>
          <a:prstGeom prst="rect">
            <a:avLst/>
          </a:prstGeom>
        </p:spPr>
      </p:pic>
      <p:sp>
        <p:nvSpPr>
          <p:cNvPr id="2" name="矩形 20"/>
          <p:cNvSpPr/>
          <p:nvPr/>
        </p:nvSpPr>
        <p:spPr>
          <a:xfrm flipH="1">
            <a:off x="3059828" y="1419622"/>
            <a:ext cx="4608515" cy="54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“五四”活动会议方案制定的必备条件</a:t>
            </a:r>
          </a:p>
        </p:txBody>
      </p:sp>
      <p:sp>
        <p:nvSpPr>
          <p:cNvPr id="3" name="矩形 20"/>
          <p:cNvSpPr/>
          <p:nvPr/>
        </p:nvSpPr>
        <p:spPr>
          <a:xfrm flipH="1">
            <a:off x="3059828" y="2229714"/>
            <a:ext cx="4608514" cy="54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“五四”活动会议方案制定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20"/>
          <p:cNvSpPr/>
          <p:nvPr/>
        </p:nvSpPr>
        <p:spPr>
          <a:xfrm flipH="1">
            <a:off x="3059828" y="3021801"/>
            <a:ext cx="4608514" cy="54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“五四”活动会议方案制定的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总体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探讨</a:t>
            </a:r>
          </a:p>
        </p:txBody>
      </p:sp>
      <p:sp>
        <p:nvSpPr>
          <p:cNvPr id="5" name="矩形 20"/>
          <p:cNvSpPr/>
          <p:nvPr/>
        </p:nvSpPr>
        <p:spPr>
          <a:xfrm flipH="1">
            <a:off x="3059828" y="3806772"/>
            <a:ext cx="4608513" cy="54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谢幕</a:t>
            </a:r>
          </a:p>
        </p:txBody>
      </p:sp>
      <p:sp>
        <p:nvSpPr>
          <p:cNvPr id="6" name="矩形标注 9"/>
          <p:cNvSpPr/>
          <p:nvPr/>
        </p:nvSpPr>
        <p:spPr>
          <a:xfrm rot="16200000" flipH="1">
            <a:off x="2537804" y="2247686"/>
            <a:ext cx="540000" cy="504056"/>
          </a:xfrm>
          <a:prstGeom prst="wedgeRectCallou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TextBox 8"/>
          <p:cNvSpPr txBox="1"/>
          <p:nvPr/>
        </p:nvSpPr>
        <p:spPr>
          <a:xfrm>
            <a:off x="2627824" y="2263916"/>
            <a:ext cx="3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标注 7"/>
          <p:cNvSpPr/>
          <p:nvPr/>
        </p:nvSpPr>
        <p:spPr>
          <a:xfrm rot="16200000" flipH="1">
            <a:off x="2537804" y="3039773"/>
            <a:ext cx="540000" cy="504056"/>
          </a:xfrm>
          <a:prstGeom prst="wedgeRectCallou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27824" y="3056004"/>
            <a:ext cx="3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标注 9"/>
          <p:cNvSpPr/>
          <p:nvPr/>
        </p:nvSpPr>
        <p:spPr>
          <a:xfrm rot="16200000" flipH="1">
            <a:off x="2537804" y="3824744"/>
            <a:ext cx="540000" cy="504056"/>
          </a:xfrm>
          <a:prstGeom prst="wedgeRectCallou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TextBox 8"/>
          <p:cNvSpPr txBox="1"/>
          <p:nvPr/>
        </p:nvSpPr>
        <p:spPr>
          <a:xfrm>
            <a:off x="2627824" y="3845940"/>
            <a:ext cx="3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2"/>
          <p:cNvSpPr/>
          <p:nvPr/>
        </p:nvSpPr>
        <p:spPr>
          <a:xfrm>
            <a:off x="426396" y="557268"/>
            <a:ext cx="1440000" cy="72000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en-US" altLang="zh-CN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Content</a:t>
            </a:r>
            <a:endParaRPr lang="zh-CN" altLang="en-US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同侧圆角矩形 4"/>
          <p:cNvSpPr/>
          <p:nvPr/>
        </p:nvSpPr>
        <p:spPr>
          <a:xfrm rot="5400000">
            <a:off x="-198040" y="755307"/>
            <a:ext cx="720080" cy="324000"/>
          </a:xfrm>
          <a:prstGeom prst="round2SameRect">
            <a:avLst>
              <a:gd name="adj1" fmla="val 23281"/>
              <a:gd name="adj2" fmla="val 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标注 13"/>
          <p:cNvSpPr/>
          <p:nvPr/>
        </p:nvSpPr>
        <p:spPr>
          <a:xfrm rot="16200000" flipH="1">
            <a:off x="2537804" y="1437595"/>
            <a:ext cx="540000" cy="504056"/>
          </a:xfrm>
          <a:prstGeom prst="wedgeRectCallou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TextBox 8"/>
          <p:cNvSpPr txBox="1"/>
          <p:nvPr/>
        </p:nvSpPr>
        <p:spPr>
          <a:xfrm>
            <a:off x="2627824" y="1471828"/>
            <a:ext cx="3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0" y="0"/>
            <a:ext cx="9144000" cy="12347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227830"/>
      </p:ext>
    </p:extLst>
  </p:cSld>
  <p:clrMapOvr>
    <a:masterClrMapping/>
  </p:clrMapOvr>
  <p:transition spd="slow" advTm="6923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803" cy="514403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24" r="80417"/>
          <a:stretch/>
        </p:blipFill>
        <p:spPr>
          <a:xfrm>
            <a:off x="0" y="1536187"/>
            <a:ext cx="1790700" cy="318778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382"/>
          <a:stretch/>
        </p:blipFill>
        <p:spPr>
          <a:xfrm>
            <a:off x="1944" y="3773713"/>
            <a:ext cx="9140111" cy="136849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Freeform 5"/>
          <p:cNvSpPr>
            <a:spLocks/>
          </p:cNvSpPr>
          <p:nvPr/>
        </p:nvSpPr>
        <p:spPr bwMode="auto">
          <a:xfrm>
            <a:off x="2814776" y="1448591"/>
            <a:ext cx="4277504" cy="2107409"/>
          </a:xfrm>
          <a:custGeom>
            <a:avLst/>
            <a:gdLst>
              <a:gd name="T0" fmla="*/ 97 w 9549"/>
              <a:gd name="T1" fmla="*/ 0 h 4700"/>
              <a:gd name="T2" fmla="*/ 9452 w 9549"/>
              <a:gd name="T3" fmla="*/ 0 h 4700"/>
              <a:gd name="T4" fmla="*/ 9549 w 9549"/>
              <a:gd name="T5" fmla="*/ 97 h 4700"/>
              <a:gd name="T6" fmla="*/ 9549 w 9549"/>
              <a:gd name="T7" fmla="*/ 4603 h 4700"/>
              <a:gd name="T8" fmla="*/ 9452 w 9549"/>
              <a:gd name="T9" fmla="*/ 4700 h 4700"/>
              <a:gd name="T10" fmla="*/ 97 w 9549"/>
              <a:gd name="T11" fmla="*/ 4700 h 4700"/>
              <a:gd name="T12" fmla="*/ 0 w 9549"/>
              <a:gd name="T13" fmla="*/ 4603 h 4700"/>
              <a:gd name="T14" fmla="*/ 0 w 9549"/>
              <a:gd name="T15" fmla="*/ 97 h 4700"/>
              <a:gd name="T16" fmla="*/ 97 w 9549"/>
              <a:gd name="T17" fmla="*/ 0 h 4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549" h="4700">
                <a:moveTo>
                  <a:pt x="97" y="0"/>
                </a:moveTo>
                <a:lnTo>
                  <a:pt x="9452" y="0"/>
                </a:lnTo>
                <a:cubicBezTo>
                  <a:pt x="9505" y="0"/>
                  <a:pt x="9549" y="43"/>
                  <a:pt x="9549" y="97"/>
                </a:cubicBezTo>
                <a:lnTo>
                  <a:pt x="9549" y="4603"/>
                </a:lnTo>
                <a:cubicBezTo>
                  <a:pt x="9549" y="4656"/>
                  <a:pt x="9505" y="4700"/>
                  <a:pt x="9452" y="4700"/>
                </a:cubicBezTo>
                <a:lnTo>
                  <a:pt x="97" y="4700"/>
                </a:lnTo>
                <a:cubicBezTo>
                  <a:pt x="44" y="4700"/>
                  <a:pt x="0" y="4656"/>
                  <a:pt x="0" y="4603"/>
                </a:cubicBezTo>
                <a:lnTo>
                  <a:pt x="0" y="97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 dirty="0"/>
          </a:p>
        </p:txBody>
      </p:sp>
      <p:sp>
        <p:nvSpPr>
          <p:cNvPr id="17" name="Freeform 6"/>
          <p:cNvSpPr>
            <a:spLocks/>
          </p:cNvSpPr>
          <p:nvPr/>
        </p:nvSpPr>
        <p:spPr bwMode="auto">
          <a:xfrm>
            <a:off x="2755247" y="1326604"/>
            <a:ext cx="1465201" cy="117185"/>
          </a:xfrm>
          <a:custGeom>
            <a:avLst/>
            <a:gdLst>
              <a:gd name="T0" fmla="*/ 249 w 3270"/>
              <a:gd name="T1" fmla="*/ 261 h 261"/>
              <a:gd name="T2" fmla="*/ 3270 w 3270"/>
              <a:gd name="T3" fmla="*/ 261 h 261"/>
              <a:gd name="T4" fmla="*/ 3022 w 3270"/>
              <a:gd name="T5" fmla="*/ 0 h 261"/>
              <a:gd name="T6" fmla="*/ 0 w 3270"/>
              <a:gd name="T7" fmla="*/ 0 h 261"/>
              <a:gd name="T8" fmla="*/ 249 w 3270"/>
              <a:gd name="T9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70" h="261">
                <a:moveTo>
                  <a:pt x="249" y="261"/>
                </a:moveTo>
                <a:lnTo>
                  <a:pt x="3270" y="261"/>
                </a:lnTo>
                <a:lnTo>
                  <a:pt x="3022" y="0"/>
                </a:lnTo>
                <a:lnTo>
                  <a:pt x="0" y="0"/>
                </a:lnTo>
                <a:lnTo>
                  <a:pt x="249" y="261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/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2755246" y="1326604"/>
            <a:ext cx="1353823" cy="940362"/>
          </a:xfrm>
          <a:custGeom>
            <a:avLst/>
            <a:gdLst>
              <a:gd name="T0" fmla="*/ 3022 w 3022"/>
              <a:gd name="T1" fmla="*/ 0 h 2098"/>
              <a:gd name="T2" fmla="*/ 0 w 3022"/>
              <a:gd name="T3" fmla="*/ 0 h 2098"/>
              <a:gd name="T4" fmla="*/ 0 w 3022"/>
              <a:gd name="T5" fmla="*/ 2098 h 2098"/>
              <a:gd name="T6" fmla="*/ 2165 w 3022"/>
              <a:gd name="T7" fmla="*/ 2098 h 2098"/>
              <a:gd name="T8" fmla="*/ 3022 w 3022"/>
              <a:gd name="T9" fmla="*/ 0 h 2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22" h="2098">
                <a:moveTo>
                  <a:pt x="3022" y="0"/>
                </a:moveTo>
                <a:lnTo>
                  <a:pt x="0" y="0"/>
                </a:lnTo>
                <a:lnTo>
                  <a:pt x="0" y="2098"/>
                </a:lnTo>
                <a:lnTo>
                  <a:pt x="2165" y="2098"/>
                </a:lnTo>
                <a:lnTo>
                  <a:pt x="3022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0" tIns="0" rIns="180000" bIns="34281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4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8"/>
          <p:cNvSpPr>
            <a:spLocks/>
          </p:cNvSpPr>
          <p:nvPr/>
        </p:nvSpPr>
        <p:spPr bwMode="auto">
          <a:xfrm>
            <a:off x="6666527" y="3130079"/>
            <a:ext cx="425754" cy="425922"/>
          </a:xfrm>
          <a:custGeom>
            <a:avLst/>
            <a:gdLst>
              <a:gd name="T0" fmla="*/ 782 w 782"/>
              <a:gd name="T1" fmla="*/ 0 h 782"/>
              <a:gd name="T2" fmla="*/ 782 w 782"/>
              <a:gd name="T3" fmla="*/ 685 h 782"/>
              <a:gd name="T4" fmla="*/ 685 w 782"/>
              <a:gd name="T5" fmla="*/ 782 h 782"/>
              <a:gd name="T6" fmla="*/ 0 w 782"/>
              <a:gd name="T7" fmla="*/ 782 h 782"/>
              <a:gd name="T8" fmla="*/ 782 w 782"/>
              <a:gd name="T9" fmla="*/ 0 h 7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2" h="782">
                <a:moveTo>
                  <a:pt x="782" y="0"/>
                </a:moveTo>
                <a:lnTo>
                  <a:pt x="782" y="685"/>
                </a:lnTo>
                <a:cubicBezTo>
                  <a:pt x="782" y="738"/>
                  <a:pt x="738" y="782"/>
                  <a:pt x="685" y="782"/>
                </a:cubicBezTo>
                <a:lnTo>
                  <a:pt x="0" y="782"/>
                </a:lnTo>
                <a:lnTo>
                  <a:pt x="782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038737" y="1668708"/>
            <a:ext cx="2703086" cy="438563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必备条件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025835" y="2216746"/>
            <a:ext cx="2586351" cy="715562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zh-CN" altLang="en-US" sz="1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成功律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zh-CN" altLang="en-US" sz="1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圆通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制思维模式</a:t>
            </a:r>
          </a:p>
        </p:txBody>
      </p:sp>
      <p:sp>
        <p:nvSpPr>
          <p:cNvPr id="26" name="同心圆 8"/>
          <p:cNvSpPr/>
          <p:nvPr/>
        </p:nvSpPr>
        <p:spPr>
          <a:xfrm rot="5400000">
            <a:off x="6876256" y="3348000"/>
            <a:ext cx="168877" cy="168877"/>
          </a:xfrm>
          <a:custGeom>
            <a:avLst/>
            <a:gdLst/>
            <a:ahLst/>
            <a:cxnLst/>
            <a:rect l="l" t="t" r="r" b="b"/>
            <a:pathLst>
              <a:path w="661820" h="661820">
                <a:moveTo>
                  <a:pt x="330911" y="100188"/>
                </a:moveTo>
                <a:lnTo>
                  <a:pt x="542111" y="464326"/>
                </a:lnTo>
                <a:lnTo>
                  <a:pt x="119710" y="464326"/>
                </a:lnTo>
                <a:close/>
                <a:moveTo>
                  <a:pt x="330910" y="56830"/>
                </a:moveTo>
                <a:cubicBezTo>
                  <a:pt x="179540" y="56830"/>
                  <a:pt x="56830" y="179540"/>
                  <a:pt x="56830" y="330910"/>
                </a:cubicBezTo>
                <a:cubicBezTo>
                  <a:pt x="56830" y="482280"/>
                  <a:pt x="179540" y="604990"/>
                  <a:pt x="330910" y="604990"/>
                </a:cubicBezTo>
                <a:cubicBezTo>
                  <a:pt x="482280" y="604990"/>
                  <a:pt x="604990" y="482280"/>
                  <a:pt x="604990" y="330910"/>
                </a:cubicBezTo>
                <a:cubicBezTo>
                  <a:pt x="604990" y="179540"/>
                  <a:pt x="482280" y="56830"/>
                  <a:pt x="330910" y="56830"/>
                </a:cubicBezTo>
                <a:close/>
                <a:moveTo>
                  <a:pt x="330910" y="0"/>
                </a:moveTo>
                <a:cubicBezTo>
                  <a:pt x="513667" y="0"/>
                  <a:pt x="661820" y="148153"/>
                  <a:pt x="661820" y="330910"/>
                </a:cubicBezTo>
                <a:cubicBezTo>
                  <a:pt x="661820" y="513667"/>
                  <a:pt x="513667" y="661820"/>
                  <a:pt x="330910" y="661820"/>
                </a:cubicBezTo>
                <a:cubicBezTo>
                  <a:pt x="148153" y="661820"/>
                  <a:pt x="0" y="513667"/>
                  <a:pt x="0" y="330910"/>
                </a:cubicBezTo>
                <a:cubicBezTo>
                  <a:pt x="0" y="148153"/>
                  <a:pt x="148153" y="0"/>
                  <a:pt x="33091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987824" y="1380713"/>
            <a:ext cx="5645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4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1236648"/>
      </p:ext>
    </p:extLst>
  </p:cSld>
  <p:clrMapOvr>
    <a:masterClrMapping/>
  </p:clrMapOvr>
  <p:transition spd="slow" advTm="2019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0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必备条件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5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817415" y="1203581"/>
            <a:ext cx="5508000" cy="97179"/>
            <a:chOff x="2817415" y="960977"/>
            <a:chExt cx="5508000" cy="97179"/>
          </a:xfrm>
          <a:solidFill>
            <a:srgbClr val="C00000"/>
          </a:solidFill>
        </p:grpSpPr>
        <p:sp>
          <p:nvSpPr>
            <p:cNvPr id="18" name="矩形 17"/>
            <p:cNvSpPr/>
            <p:nvPr/>
          </p:nvSpPr>
          <p:spPr>
            <a:xfrm>
              <a:off x="2817415" y="960977"/>
              <a:ext cx="540000" cy="97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" name="直接连接符 9"/>
            <p:cNvCxnSpPr>
              <a:stCxn id="18" idx="3"/>
            </p:cNvCxnSpPr>
            <p:nvPr/>
          </p:nvCxnSpPr>
          <p:spPr>
            <a:xfrm>
              <a:off x="3357415" y="1009567"/>
              <a:ext cx="4968000" cy="0"/>
            </a:xfrm>
            <a:prstGeom prst="line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1"/>
          <p:cNvSpPr txBox="1"/>
          <p:nvPr/>
        </p:nvSpPr>
        <p:spPr>
          <a:xfrm>
            <a:off x="2681722" y="1275589"/>
            <a:ext cx="5760000" cy="1594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spcBef>
                <a:spcPct val="20000"/>
              </a:spcBef>
            </a:pPr>
            <a:r>
              <a:rPr lang="zh-CN" altLang="en-US" sz="28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宋体"/>
              </a:rPr>
              <a:t>（一）</a:t>
            </a:r>
            <a:r>
              <a:rPr lang="zh-CN" altLang="en-US" sz="26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宋体"/>
              </a:rPr>
              <a:t>圆通制思维</a:t>
            </a:r>
            <a:r>
              <a:rPr lang="zh-CN" altLang="en-US" sz="2600" b="1" dirty="0" smtClean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宋体"/>
              </a:rPr>
              <a:t>模式</a:t>
            </a:r>
            <a:endParaRPr lang="en-US" altLang="zh-CN" sz="2600" b="1" dirty="0" smtClean="0">
              <a:ln>
                <a:solidFill>
                  <a:srgbClr val="FFFF00"/>
                </a:solidFill>
              </a:ln>
              <a:solidFill>
                <a:srgbClr val="FFFF00"/>
              </a:solidFill>
              <a:latin typeface="宋体"/>
            </a:endParaRPr>
          </a:p>
          <a:p>
            <a:pPr lvl="0"/>
            <a:r>
              <a:rPr lang="zh-CN" altLang="en-US" dirty="0" smtClean="0">
                <a:ln>
                  <a:solidFill>
                    <a:srgbClr val="002060"/>
                  </a:solidFill>
                </a:ln>
                <a:solidFill>
                  <a:srgbClr val="0070C0"/>
                </a:solidFill>
              </a:rPr>
              <a:t>      </a:t>
            </a:r>
            <a:endParaRPr lang="en-US" altLang="zh-CN" dirty="0" smtClean="0">
              <a:ln>
                <a:solidFill>
                  <a:srgbClr val="002060"/>
                </a:solidFill>
              </a:ln>
              <a:solidFill>
                <a:srgbClr val="0070C0"/>
              </a:solidFill>
            </a:endParaRPr>
          </a:p>
          <a:p>
            <a:pPr lvl="0"/>
            <a:r>
              <a:rPr lang="en-US" altLang="zh-CN" dirty="0">
                <a:ln>
                  <a:solidFill>
                    <a:srgbClr val="002060"/>
                  </a:solidFill>
                </a:ln>
                <a:solidFill>
                  <a:srgbClr val="0070C0"/>
                </a:solidFill>
              </a:rPr>
              <a:t> </a:t>
            </a:r>
            <a:r>
              <a:rPr lang="en-US" altLang="zh-CN" dirty="0" smtClean="0">
                <a:ln>
                  <a:solidFill>
                    <a:srgbClr val="002060"/>
                  </a:solidFill>
                </a:ln>
                <a:solidFill>
                  <a:srgbClr val="0070C0"/>
                </a:solidFill>
              </a:rPr>
              <a:t>        </a:t>
            </a:r>
            <a:r>
              <a:rPr lang="zh-CN" altLang="en-US" dirty="0" smtClean="0">
                <a:ln>
                  <a:solidFill>
                    <a:srgbClr val="002060"/>
                  </a:solidFill>
                </a:ln>
                <a:solidFill>
                  <a:srgbClr val="0070C0"/>
                </a:solidFill>
              </a:rPr>
              <a:t>系统</a:t>
            </a:r>
            <a:r>
              <a:rPr lang="zh-CN" altLang="en-US" dirty="0">
                <a:ln>
                  <a:solidFill>
                    <a:srgbClr val="002060"/>
                  </a:solidFill>
                </a:ln>
                <a:solidFill>
                  <a:srgbClr val="0070C0"/>
                </a:solidFill>
              </a:rPr>
              <a:t>阐述科学工作的基本原理和方法</a:t>
            </a:r>
            <a:endParaRPr lang="zh-SG" altLang="en-US" dirty="0">
              <a:ln>
                <a:solidFill>
                  <a:srgbClr val="002060"/>
                </a:solidFill>
              </a:ln>
              <a:solidFill>
                <a:srgbClr val="0070C0"/>
              </a:solidFill>
            </a:endParaRPr>
          </a:p>
          <a:p>
            <a:pPr lvl="1">
              <a:spcBef>
                <a:spcPct val="20000"/>
              </a:spcBef>
            </a:pPr>
            <a:endParaRPr lang="en-US" altLang="zh-CN" sz="2800" b="1" dirty="0">
              <a:ln>
                <a:solidFill>
                  <a:srgbClr val="FFFF00"/>
                </a:solidFill>
              </a:ln>
              <a:solidFill>
                <a:srgbClr val="EEECE1">
                  <a:lumMod val="25000"/>
                </a:srgbClr>
              </a:solidFill>
              <a:latin typeface="宋体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2807722" y="3147814"/>
            <a:ext cx="5508000" cy="97179"/>
            <a:chOff x="2762673" y="2236060"/>
            <a:chExt cx="5508000" cy="97179"/>
          </a:xfrm>
          <a:solidFill>
            <a:srgbClr val="C00000"/>
          </a:solidFill>
        </p:grpSpPr>
        <p:sp>
          <p:nvSpPr>
            <p:cNvPr id="22" name="矩形 21"/>
            <p:cNvSpPr/>
            <p:nvPr/>
          </p:nvSpPr>
          <p:spPr>
            <a:xfrm>
              <a:off x="2762673" y="2236060"/>
              <a:ext cx="540000" cy="97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3" name="直接连接符 22"/>
            <p:cNvCxnSpPr>
              <a:stCxn id="22" idx="3"/>
            </p:cNvCxnSpPr>
            <p:nvPr/>
          </p:nvCxnSpPr>
          <p:spPr>
            <a:xfrm>
              <a:off x="3302673" y="2284650"/>
              <a:ext cx="4968000" cy="0"/>
            </a:xfrm>
            <a:prstGeom prst="line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2726844" y="3291830"/>
            <a:ext cx="57600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spcBef>
                <a:spcPct val="20000"/>
              </a:spcBef>
            </a:pPr>
            <a:r>
              <a:rPr lang="zh-CN" altLang="en-US" sz="28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宋体"/>
              </a:rPr>
              <a:t>（二）</a:t>
            </a:r>
            <a:r>
              <a:rPr lang="zh-CN" altLang="en-US" sz="2200" b="1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宋体"/>
              </a:rPr>
              <a:t>工作成功</a:t>
            </a:r>
            <a:r>
              <a:rPr lang="zh-CN" altLang="en-US" sz="2200" b="1" dirty="0" smtClean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宋体"/>
              </a:rPr>
              <a:t>律</a:t>
            </a:r>
            <a:endParaRPr lang="en-US" altLang="zh-CN" sz="2200" b="1" dirty="0" smtClean="0">
              <a:ln>
                <a:solidFill>
                  <a:srgbClr val="FFFF00"/>
                </a:solidFill>
              </a:ln>
              <a:solidFill>
                <a:srgbClr val="FFFF00"/>
              </a:solidFill>
              <a:latin typeface="宋体"/>
            </a:endParaRPr>
          </a:p>
          <a:p>
            <a:pPr lvl="1">
              <a:spcBef>
                <a:spcPct val="20000"/>
              </a:spcBef>
            </a:pPr>
            <a:endParaRPr lang="en-US" altLang="zh-CN" sz="2200" b="1" dirty="0">
              <a:ln>
                <a:solidFill>
                  <a:srgbClr val="FFFF00"/>
                </a:solidFill>
              </a:ln>
              <a:solidFill>
                <a:srgbClr val="EEECE1">
                  <a:lumMod val="25000"/>
                </a:srgbClr>
              </a:solidFill>
              <a:latin typeface="宋体"/>
            </a:endParaRPr>
          </a:p>
          <a:p>
            <a:pPr lvl="0"/>
            <a:r>
              <a:rPr lang="zh-CN" altLang="en-US" dirty="0" smtClean="0">
                <a:ln>
                  <a:solidFill>
                    <a:srgbClr val="002060"/>
                  </a:solidFill>
                </a:ln>
                <a:solidFill>
                  <a:srgbClr val="0070C0"/>
                </a:solidFill>
              </a:rPr>
              <a:t>       人类</a:t>
            </a:r>
            <a:r>
              <a:rPr lang="zh-CN" altLang="en-US" dirty="0">
                <a:ln>
                  <a:solidFill>
                    <a:srgbClr val="002060"/>
                  </a:solidFill>
                </a:ln>
                <a:solidFill>
                  <a:srgbClr val="0070C0"/>
                </a:solidFill>
              </a:rPr>
              <a:t>成功的基本规律</a:t>
            </a:r>
            <a:endParaRPr lang="zh-SG" altLang="en-US" dirty="0">
              <a:ln>
                <a:solidFill>
                  <a:srgbClr val="002060"/>
                </a:solidFill>
              </a:ln>
              <a:solidFill>
                <a:srgbClr val="0070C0"/>
              </a:solidFill>
            </a:endParaRPr>
          </a:p>
          <a:p>
            <a:pPr lvl="1">
              <a:spcBef>
                <a:spcPct val="20000"/>
              </a:spcBef>
            </a:pPr>
            <a:endParaRPr lang="en-US" altLang="zh-CN" sz="2800" b="1" dirty="0">
              <a:ln>
                <a:solidFill>
                  <a:srgbClr val="FFFF00"/>
                </a:solidFill>
              </a:ln>
              <a:solidFill>
                <a:srgbClr val="EEECE1">
                  <a:lumMod val="25000"/>
                </a:srgbClr>
              </a:solidFill>
              <a:latin typeface="宋体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171" y="1203581"/>
            <a:ext cx="2025394" cy="1288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83" y="3008970"/>
            <a:ext cx="1951739" cy="1404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6626129"/>
      </p:ext>
    </p:extLst>
  </p:cSld>
  <p:clrMapOvr>
    <a:masterClrMapping/>
  </p:clrMapOvr>
  <p:transition spd="slow" advTm="6357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803" cy="514403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24" r="80417"/>
          <a:stretch/>
        </p:blipFill>
        <p:spPr>
          <a:xfrm>
            <a:off x="0" y="1536187"/>
            <a:ext cx="1790700" cy="318778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382"/>
          <a:stretch/>
        </p:blipFill>
        <p:spPr>
          <a:xfrm>
            <a:off x="1944" y="3773713"/>
            <a:ext cx="9140111" cy="136849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Freeform 5"/>
          <p:cNvSpPr>
            <a:spLocks/>
          </p:cNvSpPr>
          <p:nvPr/>
        </p:nvSpPr>
        <p:spPr bwMode="auto">
          <a:xfrm>
            <a:off x="2814776" y="1448591"/>
            <a:ext cx="4277504" cy="2107409"/>
          </a:xfrm>
          <a:custGeom>
            <a:avLst/>
            <a:gdLst>
              <a:gd name="T0" fmla="*/ 97 w 9549"/>
              <a:gd name="T1" fmla="*/ 0 h 4700"/>
              <a:gd name="T2" fmla="*/ 9452 w 9549"/>
              <a:gd name="T3" fmla="*/ 0 h 4700"/>
              <a:gd name="T4" fmla="*/ 9549 w 9549"/>
              <a:gd name="T5" fmla="*/ 97 h 4700"/>
              <a:gd name="T6" fmla="*/ 9549 w 9549"/>
              <a:gd name="T7" fmla="*/ 4603 h 4700"/>
              <a:gd name="T8" fmla="*/ 9452 w 9549"/>
              <a:gd name="T9" fmla="*/ 4700 h 4700"/>
              <a:gd name="T10" fmla="*/ 97 w 9549"/>
              <a:gd name="T11" fmla="*/ 4700 h 4700"/>
              <a:gd name="T12" fmla="*/ 0 w 9549"/>
              <a:gd name="T13" fmla="*/ 4603 h 4700"/>
              <a:gd name="T14" fmla="*/ 0 w 9549"/>
              <a:gd name="T15" fmla="*/ 97 h 4700"/>
              <a:gd name="T16" fmla="*/ 97 w 9549"/>
              <a:gd name="T17" fmla="*/ 0 h 4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549" h="4700">
                <a:moveTo>
                  <a:pt x="97" y="0"/>
                </a:moveTo>
                <a:lnTo>
                  <a:pt x="9452" y="0"/>
                </a:lnTo>
                <a:cubicBezTo>
                  <a:pt x="9505" y="0"/>
                  <a:pt x="9549" y="43"/>
                  <a:pt x="9549" y="97"/>
                </a:cubicBezTo>
                <a:lnTo>
                  <a:pt x="9549" y="4603"/>
                </a:lnTo>
                <a:cubicBezTo>
                  <a:pt x="9549" y="4656"/>
                  <a:pt x="9505" y="4700"/>
                  <a:pt x="9452" y="4700"/>
                </a:cubicBezTo>
                <a:lnTo>
                  <a:pt x="97" y="4700"/>
                </a:lnTo>
                <a:cubicBezTo>
                  <a:pt x="44" y="4700"/>
                  <a:pt x="0" y="4656"/>
                  <a:pt x="0" y="4603"/>
                </a:cubicBezTo>
                <a:lnTo>
                  <a:pt x="0" y="97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 dirty="0"/>
          </a:p>
        </p:txBody>
      </p:sp>
      <p:sp>
        <p:nvSpPr>
          <p:cNvPr id="17" name="Freeform 6"/>
          <p:cNvSpPr>
            <a:spLocks/>
          </p:cNvSpPr>
          <p:nvPr/>
        </p:nvSpPr>
        <p:spPr bwMode="auto">
          <a:xfrm>
            <a:off x="2755247" y="1326604"/>
            <a:ext cx="1465201" cy="117185"/>
          </a:xfrm>
          <a:custGeom>
            <a:avLst/>
            <a:gdLst>
              <a:gd name="T0" fmla="*/ 249 w 3270"/>
              <a:gd name="T1" fmla="*/ 261 h 261"/>
              <a:gd name="T2" fmla="*/ 3270 w 3270"/>
              <a:gd name="T3" fmla="*/ 261 h 261"/>
              <a:gd name="T4" fmla="*/ 3022 w 3270"/>
              <a:gd name="T5" fmla="*/ 0 h 261"/>
              <a:gd name="T6" fmla="*/ 0 w 3270"/>
              <a:gd name="T7" fmla="*/ 0 h 261"/>
              <a:gd name="T8" fmla="*/ 249 w 3270"/>
              <a:gd name="T9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70" h="261">
                <a:moveTo>
                  <a:pt x="249" y="261"/>
                </a:moveTo>
                <a:lnTo>
                  <a:pt x="3270" y="261"/>
                </a:lnTo>
                <a:lnTo>
                  <a:pt x="3022" y="0"/>
                </a:lnTo>
                <a:lnTo>
                  <a:pt x="0" y="0"/>
                </a:lnTo>
                <a:lnTo>
                  <a:pt x="249" y="261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/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2755246" y="1326604"/>
            <a:ext cx="1353823" cy="940362"/>
          </a:xfrm>
          <a:custGeom>
            <a:avLst/>
            <a:gdLst>
              <a:gd name="T0" fmla="*/ 3022 w 3022"/>
              <a:gd name="T1" fmla="*/ 0 h 2098"/>
              <a:gd name="T2" fmla="*/ 0 w 3022"/>
              <a:gd name="T3" fmla="*/ 0 h 2098"/>
              <a:gd name="T4" fmla="*/ 0 w 3022"/>
              <a:gd name="T5" fmla="*/ 2098 h 2098"/>
              <a:gd name="T6" fmla="*/ 2165 w 3022"/>
              <a:gd name="T7" fmla="*/ 2098 h 2098"/>
              <a:gd name="T8" fmla="*/ 3022 w 3022"/>
              <a:gd name="T9" fmla="*/ 0 h 2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22" h="2098">
                <a:moveTo>
                  <a:pt x="3022" y="0"/>
                </a:moveTo>
                <a:lnTo>
                  <a:pt x="0" y="0"/>
                </a:lnTo>
                <a:lnTo>
                  <a:pt x="0" y="2098"/>
                </a:lnTo>
                <a:lnTo>
                  <a:pt x="2165" y="2098"/>
                </a:lnTo>
                <a:lnTo>
                  <a:pt x="3022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0" tIns="0" rIns="180000" bIns="34281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4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8"/>
          <p:cNvSpPr>
            <a:spLocks/>
          </p:cNvSpPr>
          <p:nvPr/>
        </p:nvSpPr>
        <p:spPr bwMode="auto">
          <a:xfrm>
            <a:off x="6666527" y="3130079"/>
            <a:ext cx="425754" cy="425922"/>
          </a:xfrm>
          <a:custGeom>
            <a:avLst/>
            <a:gdLst>
              <a:gd name="T0" fmla="*/ 782 w 782"/>
              <a:gd name="T1" fmla="*/ 0 h 782"/>
              <a:gd name="T2" fmla="*/ 782 w 782"/>
              <a:gd name="T3" fmla="*/ 685 h 782"/>
              <a:gd name="T4" fmla="*/ 685 w 782"/>
              <a:gd name="T5" fmla="*/ 782 h 782"/>
              <a:gd name="T6" fmla="*/ 0 w 782"/>
              <a:gd name="T7" fmla="*/ 782 h 782"/>
              <a:gd name="T8" fmla="*/ 782 w 782"/>
              <a:gd name="T9" fmla="*/ 0 h 7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2" h="782">
                <a:moveTo>
                  <a:pt x="782" y="0"/>
                </a:moveTo>
                <a:lnTo>
                  <a:pt x="782" y="685"/>
                </a:lnTo>
                <a:cubicBezTo>
                  <a:pt x="782" y="738"/>
                  <a:pt x="738" y="782"/>
                  <a:pt x="685" y="782"/>
                </a:cubicBezTo>
                <a:lnTo>
                  <a:pt x="0" y="782"/>
                </a:lnTo>
                <a:lnTo>
                  <a:pt x="782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4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038737" y="1668708"/>
            <a:ext cx="2703086" cy="438563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025835" y="2216746"/>
            <a:ext cx="2586351" cy="1038728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zh-CN" altLang="en-US" sz="1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 人员  </a:t>
            </a:r>
            <a:endParaRPr lang="en-US" altLang="zh-CN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zh-CN" altLang="en-US" sz="1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地点 单位</a:t>
            </a:r>
            <a:endParaRPr lang="en-US" altLang="zh-CN" sz="1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</a:t>
            </a:r>
            <a:r>
              <a:rPr lang="zh-CN" altLang="en-US" sz="1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r>
              <a:rPr lang="zh-CN" altLang="en-US" sz="1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资料</a:t>
            </a:r>
            <a:endParaRPr lang="en-US" altLang="zh-CN" sz="1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同心圆 8"/>
          <p:cNvSpPr/>
          <p:nvPr/>
        </p:nvSpPr>
        <p:spPr>
          <a:xfrm rot="5400000">
            <a:off x="6876256" y="3348000"/>
            <a:ext cx="168877" cy="168877"/>
          </a:xfrm>
          <a:custGeom>
            <a:avLst/>
            <a:gdLst/>
            <a:ahLst/>
            <a:cxnLst/>
            <a:rect l="l" t="t" r="r" b="b"/>
            <a:pathLst>
              <a:path w="661820" h="661820">
                <a:moveTo>
                  <a:pt x="330911" y="100188"/>
                </a:moveTo>
                <a:lnTo>
                  <a:pt x="542111" y="464326"/>
                </a:lnTo>
                <a:lnTo>
                  <a:pt x="119710" y="464326"/>
                </a:lnTo>
                <a:close/>
                <a:moveTo>
                  <a:pt x="330910" y="56830"/>
                </a:moveTo>
                <a:cubicBezTo>
                  <a:pt x="179540" y="56830"/>
                  <a:pt x="56830" y="179540"/>
                  <a:pt x="56830" y="330910"/>
                </a:cubicBezTo>
                <a:cubicBezTo>
                  <a:pt x="56830" y="482280"/>
                  <a:pt x="179540" y="604990"/>
                  <a:pt x="330910" y="604990"/>
                </a:cubicBezTo>
                <a:cubicBezTo>
                  <a:pt x="482280" y="604990"/>
                  <a:pt x="604990" y="482280"/>
                  <a:pt x="604990" y="330910"/>
                </a:cubicBezTo>
                <a:cubicBezTo>
                  <a:pt x="604990" y="179540"/>
                  <a:pt x="482280" y="56830"/>
                  <a:pt x="330910" y="56830"/>
                </a:cubicBezTo>
                <a:close/>
                <a:moveTo>
                  <a:pt x="330910" y="0"/>
                </a:moveTo>
                <a:cubicBezTo>
                  <a:pt x="513667" y="0"/>
                  <a:pt x="661820" y="148153"/>
                  <a:pt x="661820" y="330910"/>
                </a:cubicBezTo>
                <a:cubicBezTo>
                  <a:pt x="661820" y="513667"/>
                  <a:pt x="513667" y="661820"/>
                  <a:pt x="330910" y="661820"/>
                </a:cubicBezTo>
                <a:cubicBezTo>
                  <a:pt x="148153" y="661820"/>
                  <a:pt x="0" y="513667"/>
                  <a:pt x="0" y="330910"/>
                </a:cubicBezTo>
                <a:cubicBezTo>
                  <a:pt x="0" y="148153"/>
                  <a:pt x="148153" y="0"/>
                  <a:pt x="33091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987824" y="1380713"/>
            <a:ext cx="5645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4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3757390"/>
      </p:ext>
    </p:extLst>
  </p:cSld>
  <p:clrMapOvr>
    <a:masterClrMapping/>
  </p:clrMapOvr>
  <p:transition spd="slow" advTm="7935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3164" y="-379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n>
                <a:solidFill>
                  <a:srgbClr val="002060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1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7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sp>
        <p:nvSpPr>
          <p:cNvPr id="13" name="菱形 12"/>
          <p:cNvSpPr/>
          <p:nvPr/>
        </p:nvSpPr>
        <p:spPr>
          <a:xfrm>
            <a:off x="323528" y="1493871"/>
            <a:ext cx="2848752" cy="2847077"/>
          </a:xfrm>
          <a:prstGeom prst="diamond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04" tIns="43202" rIns="86404" bIns="43202" anchor="ctr"/>
          <a:lstStyle/>
          <a:p>
            <a:pPr algn="ctr">
              <a:defRPr/>
            </a:pPr>
            <a:r>
              <a:rPr lang="zh-CN" altLang="en-US" sz="3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必备流程</a:t>
            </a:r>
            <a:endParaRPr lang="zh-CN" altLang="en-US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KSO_GI1"/>
          <p:cNvSpPr/>
          <p:nvPr/>
        </p:nvSpPr>
        <p:spPr bwMode="auto">
          <a:xfrm>
            <a:off x="4845185" y="1493872"/>
            <a:ext cx="3831271" cy="3238118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0" tIns="0" rIns="100790" bIns="0"/>
          <a:lstStyle/>
          <a:p>
            <a:pPr lvl="0">
              <a:lnSpc>
                <a:spcPct val="150000"/>
              </a:lnSpc>
            </a:pPr>
            <a:endParaRPr lang="zh-CN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99791" y="1503793"/>
            <a:ext cx="62489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4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接受编写方案任务，熟悉会议目的内容</a:t>
            </a:r>
            <a:endParaRPr lang="en-US" altLang="zh-CN" sz="24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  <a:p>
            <a:pPr marL="742950" lvl="1" indent="-285750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4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拟定会议名称标题，阐明会议目的议题</a:t>
            </a:r>
            <a:endParaRPr lang="en-US" altLang="zh-CN" sz="24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  <a:p>
            <a:pPr marL="742950" lvl="1" indent="-285750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4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界定会议规模范围，拟定召开地点时间</a:t>
            </a:r>
            <a:endParaRPr lang="en-US" altLang="zh-CN" sz="24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  <a:p>
            <a:pPr marL="742950" lvl="1" indent="-285750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4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拟定会议议程日程，会议前后文件资料</a:t>
            </a:r>
            <a:endParaRPr lang="en-US" altLang="zh-CN" sz="24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  <a:p>
            <a:pPr marL="742950" lvl="1" indent="-285750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4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会议报到地点时间，会议食宿服务安排</a:t>
            </a:r>
            <a:endParaRPr lang="en-US" altLang="zh-CN" sz="24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  <a:p>
            <a:pPr marL="742950" lvl="1" indent="-285750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4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其他会议事项说明，方案呈报领导审批</a:t>
            </a:r>
            <a:endParaRPr lang="en-US" altLang="zh-CN" sz="24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395586939"/>
      </p:ext>
    </p:extLst>
  </p:cSld>
  <p:clrMapOvr>
    <a:masterClrMapping/>
  </p:clrMapOvr>
  <p:transition spd="slow" advTm="9759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0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8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graphicFrame>
        <p:nvGraphicFramePr>
          <p:cNvPr id="19" name="图示 18"/>
          <p:cNvGraphicFramePr/>
          <p:nvPr>
            <p:extLst>
              <p:ext uri="{D42A27DB-BD31-4B8C-83A1-F6EECF244321}">
                <p14:modId xmlns:p14="http://schemas.microsoft.com/office/powerpoint/2010/main" val="3983437929"/>
              </p:ext>
            </p:extLst>
          </p:nvPr>
        </p:nvGraphicFramePr>
        <p:xfrm>
          <a:off x="971600" y="1419622"/>
          <a:ext cx="7416825" cy="3201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1128584" y="915566"/>
            <a:ext cx="6912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ctr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0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接受编写方案任务，熟悉会议目的内容</a:t>
            </a:r>
            <a:endParaRPr lang="en-US" altLang="zh-CN" sz="20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395586939"/>
      </p:ext>
    </p:extLst>
  </p:cSld>
  <p:clrMapOvr>
    <a:masterClrMapping/>
  </p:clrMapOvr>
  <p:transition spd="slow" advTm="10580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590024"/>
            <a:ext cx="9144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4025"/>
            <a:ext cx="9144000" cy="576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77" r="33175" b="52295"/>
          <a:stretch/>
        </p:blipFill>
        <p:spPr>
          <a:xfrm>
            <a:off x="179512" y="108000"/>
            <a:ext cx="479106" cy="40249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30130" y="12458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zh-CN" alt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624773" y="170748"/>
            <a:ext cx="324000" cy="276999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fld id="{0C913308-F349-4B6D-A68A-DD1791B4A57B}" type="slidenum">
              <a:rPr lang="zh-CN" altLang="en-US" sz="2000">
                <a:solidFill>
                  <a:srgbClr val="FFC000"/>
                </a:solidFill>
              </a:rPr>
              <a:pPr algn="ctr"/>
              <a:t>9</a:t>
            </a:fld>
            <a:endParaRPr lang="zh-CN" altLang="en-US" sz="2000" dirty="0">
              <a:solidFill>
                <a:srgbClr val="FFC000"/>
              </a:solidFill>
            </a:endParaRPr>
          </a:p>
        </p:txBody>
      </p:sp>
      <p:sp>
        <p:nvSpPr>
          <p:cNvPr id="10" name="六边形 9"/>
          <p:cNvSpPr/>
          <p:nvPr/>
        </p:nvSpPr>
        <p:spPr>
          <a:xfrm rot="16200000">
            <a:off x="3984895" y="2386248"/>
            <a:ext cx="1205142" cy="1038916"/>
          </a:xfrm>
          <a:prstGeom prst="hexagon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1135890" y="3625922"/>
            <a:ext cx="2140986" cy="1005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algn="r" eaLnBrk="1" hangingPunct="1"/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忧国忧民，热爱</a:t>
            </a:r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祖国，</a:t>
            </a:r>
            <a:endParaRPr lang="en-US" altLang="zh-CN" sz="1400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</a:endParaRPr>
          </a:p>
          <a:p>
            <a:pPr algn="r" eaLnBrk="1" hangingPunct="1"/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积极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创新，探索</a:t>
            </a:r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科学。</a:t>
            </a:r>
            <a:endParaRPr lang="en-US" altLang="zh-CN" sz="1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2" name="文本框 7"/>
          <p:cNvSpPr txBox="1">
            <a:spLocks noChangeArrowheads="1"/>
          </p:cNvSpPr>
          <p:nvPr/>
        </p:nvSpPr>
        <p:spPr bwMode="auto">
          <a:xfrm>
            <a:off x="1043608" y="2461543"/>
            <a:ext cx="1656038" cy="1005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algn="r" eaLnBrk="1" hangingPunct="1"/>
            <a:r>
              <a:rPr lang="en-US" altLang="zh-CN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1919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年，青年学生组织的爱国运动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4" name="文本框 7"/>
          <p:cNvSpPr txBox="1">
            <a:spLocks noChangeArrowheads="1"/>
          </p:cNvSpPr>
          <p:nvPr/>
        </p:nvSpPr>
        <p:spPr bwMode="auto">
          <a:xfrm>
            <a:off x="6012159" y="3625922"/>
            <a:ext cx="1502811" cy="1005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纪念</a:t>
            </a: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“五四”活动</a:t>
            </a:r>
            <a:r>
              <a:rPr lang="en-US" altLang="zh-CN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100</a:t>
            </a:r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周年大会。 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5" name="文本框 7"/>
          <p:cNvSpPr txBox="1">
            <a:spLocks noChangeArrowheads="1"/>
          </p:cNvSpPr>
          <p:nvPr/>
        </p:nvSpPr>
        <p:spPr bwMode="auto">
          <a:xfrm>
            <a:off x="6444354" y="2461543"/>
            <a:ext cx="2141234" cy="1005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eaLnBrk="1" hangingPunct="1"/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标题的蕴意和展示。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343182" y="3310041"/>
            <a:ext cx="1241751" cy="1440432"/>
            <a:chOff x="3343182" y="2976764"/>
            <a:chExt cx="1241751" cy="1440432"/>
          </a:xfrm>
        </p:grpSpPr>
        <p:sp>
          <p:nvSpPr>
            <p:cNvPr id="18" name="六边形 17"/>
            <p:cNvSpPr/>
            <p:nvPr/>
          </p:nvSpPr>
          <p:spPr>
            <a:xfrm rot="16200000">
              <a:off x="3243842" y="3076104"/>
              <a:ext cx="1440432" cy="1241751"/>
            </a:xfrm>
            <a:prstGeom prst="hexagon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58"/>
            <p:cNvSpPr>
              <a:spLocks noChangeArrowheads="1"/>
            </p:cNvSpPr>
            <p:nvPr/>
          </p:nvSpPr>
          <p:spPr bwMode="auto">
            <a:xfrm>
              <a:off x="3465908" y="3488225"/>
              <a:ext cx="105265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五四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精神</a:t>
              </a:r>
            </a:p>
            <a:p>
              <a:pPr algn="ctr"/>
              <a:endPara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84933" y="3310041"/>
            <a:ext cx="1241751" cy="1440432"/>
            <a:chOff x="4584933" y="2976764"/>
            <a:chExt cx="1241751" cy="1440432"/>
          </a:xfrm>
        </p:grpSpPr>
        <p:sp>
          <p:nvSpPr>
            <p:cNvPr id="21" name="六边形 20"/>
            <p:cNvSpPr/>
            <p:nvPr/>
          </p:nvSpPr>
          <p:spPr>
            <a:xfrm rot="16200000">
              <a:off x="4485593" y="3076104"/>
              <a:ext cx="1440432" cy="1241751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58"/>
            <p:cNvSpPr>
              <a:spLocks noChangeArrowheads="1"/>
            </p:cNvSpPr>
            <p:nvPr/>
          </p:nvSpPr>
          <p:spPr bwMode="auto">
            <a:xfrm>
              <a:off x="4679479" y="3452843"/>
              <a:ext cx="105265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制定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</a:p>
            <a:p>
              <a:pPr algn="ctr"/>
              <a:endPara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205808" y="2185490"/>
            <a:ext cx="1241751" cy="1440432"/>
            <a:chOff x="5205808" y="1852213"/>
            <a:chExt cx="1241751" cy="1440432"/>
          </a:xfrm>
        </p:grpSpPr>
        <p:sp>
          <p:nvSpPr>
            <p:cNvPr id="24" name="六边形 23"/>
            <p:cNvSpPr/>
            <p:nvPr/>
          </p:nvSpPr>
          <p:spPr>
            <a:xfrm rot="16200000">
              <a:off x="5106468" y="1951553"/>
              <a:ext cx="1440432" cy="1241751"/>
            </a:xfrm>
            <a:prstGeom prst="hexagon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58"/>
            <p:cNvSpPr>
              <a:spLocks noChangeArrowheads="1"/>
            </p:cNvSpPr>
            <p:nvPr/>
          </p:nvSpPr>
          <p:spPr bwMode="auto">
            <a:xfrm>
              <a:off x="5300355" y="2328293"/>
              <a:ext cx="105265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阐述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</a:p>
            <a:p>
              <a:pPr algn="ctr"/>
              <a:endPara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2722305" y="2185490"/>
            <a:ext cx="1241751" cy="1440432"/>
            <a:chOff x="2722305" y="1852213"/>
            <a:chExt cx="1241751" cy="1440432"/>
          </a:xfrm>
        </p:grpSpPr>
        <p:sp>
          <p:nvSpPr>
            <p:cNvPr id="33" name="六边形 32"/>
            <p:cNvSpPr/>
            <p:nvPr/>
          </p:nvSpPr>
          <p:spPr>
            <a:xfrm rot="16200000">
              <a:off x="2622965" y="1951553"/>
              <a:ext cx="1440432" cy="1241751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58"/>
            <p:cNvSpPr>
              <a:spLocks noChangeArrowheads="1"/>
            </p:cNvSpPr>
            <p:nvPr/>
          </p:nvSpPr>
          <p:spPr bwMode="auto">
            <a:xfrm>
              <a:off x="2816851" y="2328292"/>
              <a:ext cx="1052657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历史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背景</a:t>
              </a:r>
            </a:p>
            <a:p>
              <a:pPr algn="ctr"/>
              <a:endPara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endPara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4170884" y="2669839"/>
            <a:ext cx="8331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“五四”运动</a:t>
            </a:r>
            <a:endParaRPr lang="en-US" altLang="zh-CN" sz="1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55576" y="1131590"/>
            <a:ext cx="72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ctr">
              <a:spcBef>
                <a:spcPct val="20000"/>
              </a:spcBef>
              <a:buFont typeface="Arial" pitchFamily="34" charset="0"/>
              <a:buChar char="–"/>
            </a:pPr>
            <a:r>
              <a:rPr lang="zh-CN" altLang="en-US" sz="2000" b="1" dirty="0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  <a:latin typeface="宋体"/>
              </a:rPr>
              <a:t>拟定会议名称标题，阐明会议目的议题</a:t>
            </a:r>
            <a:endParaRPr lang="en-US" altLang="zh-CN" sz="20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395586939"/>
      </p:ext>
    </p:extLst>
  </p:cSld>
  <p:clrMapOvr>
    <a:masterClrMapping/>
  </p:clrMapOvr>
  <p:transition spd="slow" advTm="7519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465</Words>
  <Application>Microsoft Office PowerPoint</Application>
  <PresentationFormat>全屏显示(16:9)</PresentationFormat>
  <Paragraphs>139</Paragraphs>
  <Slides>19</Slides>
  <Notes>19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ASUS</cp:lastModifiedBy>
  <cp:revision>95</cp:revision>
  <dcterms:created xsi:type="dcterms:W3CDTF">2015-11-20T12:53:58Z</dcterms:created>
  <dcterms:modified xsi:type="dcterms:W3CDTF">2019-04-15T13:16:23Z</dcterms:modified>
</cp:coreProperties>
</file>

<file path=docProps/thumbnail.jpeg>
</file>